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emf" ContentType="image/x-emf"/>
  <Default Extension="xlsm" ContentType="application/vnd.ms-excel.sheet.macroEnabled.12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heme/theme3.xml" ContentType="application/vnd.openxmlformats-officedocument.theme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theme/theme4.xml" ContentType="application/vnd.openxmlformats-officedocument.theme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theme/theme5.xml" ContentType="application/vnd.openxmlformats-officedocument.theme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theme/theme6.xml" ContentType="application/vnd.openxmlformats-officedocument.theme+xml"/>
  <Override PartName="/ppt/theme/theme7.xml" ContentType="application/vnd.openxmlformats-officedocument.theme+xml"/>
  <Override PartName="/ppt/notesSlides/notesSlide1.xml" ContentType="application/vnd.openxmlformats-officedocument.presentationml.notesSlid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notesSlides/notesSlide2.xml" ContentType="application/vnd.openxmlformats-officedocument.presentationml.notesSlide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notesSlides/notesSlide3.xml" ContentType="application/vnd.openxmlformats-officedocument.presentationml.notesSlide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notesSlides/notesSlide4.xml" ContentType="application/vnd.openxmlformats-officedocument.presentationml.notesSlide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notesSlides/notesSlide5.xml" ContentType="application/vnd.openxmlformats-officedocument.presentationml.notesSlide+xml"/>
  <Override PartName="/ppt/tags/tag10.xml" ContentType="application/vnd.openxmlformats-officedocument.presentationml.tags+xml"/>
  <Override PartName="/ppt/notesSlides/notesSlide6.xml" ContentType="application/vnd.openxmlformats-officedocument.presentationml.notesSlide+xml"/>
  <Override PartName="/ppt/tags/tag11.xml" ContentType="application/vnd.openxmlformats-officedocument.presentationml.tags+xml"/>
  <Override PartName="/ppt/notesSlides/notesSlide7.xml" ContentType="application/vnd.openxmlformats-officedocument.presentationml.notesSlide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notesSlides/notesSlide8.xml" ContentType="application/vnd.openxmlformats-officedocument.presentationml.notesSlide+xml"/>
  <Override PartName="/ppt/charts/chart1.xml" ContentType="application/vnd.openxmlformats-officedocument.drawingml.chart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  <p:sldMasterId id="2147483672" r:id="rId2"/>
    <p:sldMasterId id="2147483696" r:id="rId3"/>
    <p:sldMasterId id="2147483708" r:id="rId4"/>
    <p:sldMasterId id="2147483720" r:id="rId5"/>
    <p:sldMasterId id="2147483732" r:id="rId6"/>
  </p:sldMasterIdLst>
  <p:notesMasterIdLst>
    <p:notesMasterId r:id="rId71"/>
  </p:notesMasterIdLst>
  <p:sldIdLst>
    <p:sldId id="256" r:id="rId7"/>
    <p:sldId id="343" r:id="rId8"/>
    <p:sldId id="344" r:id="rId9"/>
    <p:sldId id="345" r:id="rId10"/>
    <p:sldId id="346" r:id="rId11"/>
    <p:sldId id="347" r:id="rId12"/>
    <p:sldId id="348" r:id="rId13"/>
    <p:sldId id="349" r:id="rId14"/>
    <p:sldId id="350" r:id="rId15"/>
    <p:sldId id="351" r:id="rId16"/>
    <p:sldId id="352" r:id="rId17"/>
    <p:sldId id="353" r:id="rId18"/>
    <p:sldId id="354" r:id="rId19"/>
    <p:sldId id="355" r:id="rId20"/>
    <p:sldId id="356" r:id="rId21"/>
    <p:sldId id="357" r:id="rId22"/>
    <p:sldId id="358" r:id="rId23"/>
    <p:sldId id="268" r:id="rId24"/>
    <p:sldId id="270" r:id="rId25"/>
    <p:sldId id="262" r:id="rId26"/>
    <p:sldId id="342" r:id="rId27"/>
    <p:sldId id="299" r:id="rId28"/>
    <p:sldId id="300" r:id="rId29"/>
    <p:sldId id="301" r:id="rId30"/>
    <p:sldId id="302" r:id="rId31"/>
    <p:sldId id="303" r:id="rId32"/>
    <p:sldId id="304" r:id="rId33"/>
    <p:sldId id="305" r:id="rId34"/>
    <p:sldId id="306" r:id="rId35"/>
    <p:sldId id="307" r:id="rId36"/>
    <p:sldId id="308" r:id="rId37"/>
    <p:sldId id="309" r:id="rId38"/>
    <p:sldId id="310" r:id="rId39"/>
    <p:sldId id="311" r:id="rId40"/>
    <p:sldId id="312" r:id="rId41"/>
    <p:sldId id="313" r:id="rId42"/>
    <p:sldId id="314" r:id="rId43"/>
    <p:sldId id="315" r:id="rId44"/>
    <p:sldId id="316" r:id="rId45"/>
    <p:sldId id="317" r:id="rId46"/>
    <p:sldId id="318" r:id="rId47"/>
    <p:sldId id="319" r:id="rId48"/>
    <p:sldId id="320" r:id="rId49"/>
    <p:sldId id="321" r:id="rId50"/>
    <p:sldId id="322" r:id="rId51"/>
    <p:sldId id="323" r:id="rId52"/>
    <p:sldId id="324" r:id="rId53"/>
    <p:sldId id="325" r:id="rId54"/>
    <p:sldId id="326" r:id="rId55"/>
    <p:sldId id="327" r:id="rId56"/>
    <p:sldId id="328" r:id="rId57"/>
    <p:sldId id="329" r:id="rId58"/>
    <p:sldId id="330" r:id="rId59"/>
    <p:sldId id="331" r:id="rId60"/>
    <p:sldId id="332" r:id="rId61"/>
    <p:sldId id="333" r:id="rId62"/>
    <p:sldId id="334" r:id="rId63"/>
    <p:sldId id="335" r:id="rId64"/>
    <p:sldId id="336" r:id="rId65"/>
    <p:sldId id="337" r:id="rId66"/>
    <p:sldId id="338" r:id="rId67"/>
    <p:sldId id="339" r:id="rId68"/>
    <p:sldId id="340" r:id="rId69"/>
    <p:sldId id="341" r:id="rId70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1928"/>
    <p:restoredTop sz="94638"/>
  </p:normalViewPr>
  <p:slideViewPr>
    <p:cSldViewPr snapToGrid="0" snapToObjects="1">
      <p:cViewPr varScale="1">
        <p:scale>
          <a:sx n="123" d="100"/>
          <a:sy n="123" d="100"/>
        </p:scale>
        <p:origin x="272" y="19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7.xml"/><Relationship Id="rId14" Type="http://schemas.openxmlformats.org/officeDocument/2006/relationships/slide" Target="slides/slide8.xml"/><Relationship Id="rId15" Type="http://schemas.openxmlformats.org/officeDocument/2006/relationships/slide" Target="slides/slide9.xml"/><Relationship Id="rId16" Type="http://schemas.openxmlformats.org/officeDocument/2006/relationships/slide" Target="slides/slide10.xml"/><Relationship Id="rId17" Type="http://schemas.openxmlformats.org/officeDocument/2006/relationships/slide" Target="slides/slide11.xml"/><Relationship Id="rId18" Type="http://schemas.openxmlformats.org/officeDocument/2006/relationships/slide" Target="slides/slide12.xml"/><Relationship Id="rId19" Type="http://schemas.openxmlformats.org/officeDocument/2006/relationships/slide" Target="slides/slide13.xml"/><Relationship Id="rId63" Type="http://schemas.openxmlformats.org/officeDocument/2006/relationships/slide" Target="slides/slide57.xml"/><Relationship Id="rId64" Type="http://schemas.openxmlformats.org/officeDocument/2006/relationships/slide" Target="slides/slide58.xml"/><Relationship Id="rId65" Type="http://schemas.openxmlformats.org/officeDocument/2006/relationships/slide" Target="slides/slide59.xml"/><Relationship Id="rId66" Type="http://schemas.openxmlformats.org/officeDocument/2006/relationships/slide" Target="slides/slide60.xml"/><Relationship Id="rId67" Type="http://schemas.openxmlformats.org/officeDocument/2006/relationships/slide" Target="slides/slide61.xml"/><Relationship Id="rId68" Type="http://schemas.openxmlformats.org/officeDocument/2006/relationships/slide" Target="slides/slide62.xml"/><Relationship Id="rId69" Type="http://schemas.openxmlformats.org/officeDocument/2006/relationships/slide" Target="slides/slide63.xml"/><Relationship Id="rId50" Type="http://schemas.openxmlformats.org/officeDocument/2006/relationships/slide" Target="slides/slide44.xml"/><Relationship Id="rId51" Type="http://schemas.openxmlformats.org/officeDocument/2006/relationships/slide" Target="slides/slide45.xml"/><Relationship Id="rId52" Type="http://schemas.openxmlformats.org/officeDocument/2006/relationships/slide" Target="slides/slide46.xml"/><Relationship Id="rId53" Type="http://schemas.openxmlformats.org/officeDocument/2006/relationships/slide" Target="slides/slide47.xml"/><Relationship Id="rId54" Type="http://schemas.openxmlformats.org/officeDocument/2006/relationships/slide" Target="slides/slide48.xml"/><Relationship Id="rId55" Type="http://schemas.openxmlformats.org/officeDocument/2006/relationships/slide" Target="slides/slide49.xml"/><Relationship Id="rId56" Type="http://schemas.openxmlformats.org/officeDocument/2006/relationships/slide" Target="slides/slide50.xml"/><Relationship Id="rId57" Type="http://schemas.openxmlformats.org/officeDocument/2006/relationships/slide" Target="slides/slide51.xml"/><Relationship Id="rId58" Type="http://schemas.openxmlformats.org/officeDocument/2006/relationships/slide" Target="slides/slide52.xml"/><Relationship Id="rId59" Type="http://schemas.openxmlformats.org/officeDocument/2006/relationships/slide" Target="slides/slide53.xml"/><Relationship Id="rId40" Type="http://schemas.openxmlformats.org/officeDocument/2006/relationships/slide" Target="slides/slide34.xml"/><Relationship Id="rId41" Type="http://schemas.openxmlformats.org/officeDocument/2006/relationships/slide" Target="slides/slide35.xml"/><Relationship Id="rId42" Type="http://schemas.openxmlformats.org/officeDocument/2006/relationships/slide" Target="slides/slide36.xml"/><Relationship Id="rId43" Type="http://schemas.openxmlformats.org/officeDocument/2006/relationships/slide" Target="slides/slide37.xml"/><Relationship Id="rId44" Type="http://schemas.openxmlformats.org/officeDocument/2006/relationships/slide" Target="slides/slide38.xml"/><Relationship Id="rId45" Type="http://schemas.openxmlformats.org/officeDocument/2006/relationships/slide" Target="slides/slide39.xml"/><Relationship Id="rId46" Type="http://schemas.openxmlformats.org/officeDocument/2006/relationships/slide" Target="slides/slide40.xml"/><Relationship Id="rId47" Type="http://schemas.openxmlformats.org/officeDocument/2006/relationships/slide" Target="slides/slide41.xml"/><Relationship Id="rId48" Type="http://schemas.openxmlformats.org/officeDocument/2006/relationships/slide" Target="slides/slide42.xml"/><Relationship Id="rId49" Type="http://schemas.openxmlformats.org/officeDocument/2006/relationships/slide" Target="slides/slide43.xml"/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Master" Target="slideMasters/slideMaster3.xml"/><Relationship Id="rId4" Type="http://schemas.openxmlformats.org/officeDocument/2006/relationships/slideMaster" Target="slideMasters/slideMaster4.xml"/><Relationship Id="rId5" Type="http://schemas.openxmlformats.org/officeDocument/2006/relationships/slideMaster" Target="slideMasters/slideMaster5.xml"/><Relationship Id="rId6" Type="http://schemas.openxmlformats.org/officeDocument/2006/relationships/slideMaster" Target="slideMasters/slideMaster6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30" Type="http://schemas.openxmlformats.org/officeDocument/2006/relationships/slide" Target="slides/slide24.xml"/><Relationship Id="rId31" Type="http://schemas.openxmlformats.org/officeDocument/2006/relationships/slide" Target="slides/slide25.xml"/><Relationship Id="rId32" Type="http://schemas.openxmlformats.org/officeDocument/2006/relationships/slide" Target="slides/slide26.xml"/><Relationship Id="rId33" Type="http://schemas.openxmlformats.org/officeDocument/2006/relationships/slide" Target="slides/slide27.xml"/><Relationship Id="rId34" Type="http://schemas.openxmlformats.org/officeDocument/2006/relationships/slide" Target="slides/slide28.xml"/><Relationship Id="rId35" Type="http://schemas.openxmlformats.org/officeDocument/2006/relationships/slide" Target="slides/slide29.xml"/><Relationship Id="rId36" Type="http://schemas.openxmlformats.org/officeDocument/2006/relationships/slide" Target="slides/slide30.xml"/><Relationship Id="rId37" Type="http://schemas.openxmlformats.org/officeDocument/2006/relationships/slide" Target="slides/slide31.xml"/><Relationship Id="rId38" Type="http://schemas.openxmlformats.org/officeDocument/2006/relationships/slide" Target="slides/slide32.xml"/><Relationship Id="rId39" Type="http://schemas.openxmlformats.org/officeDocument/2006/relationships/slide" Target="slides/slide33.xml"/><Relationship Id="rId70" Type="http://schemas.openxmlformats.org/officeDocument/2006/relationships/slide" Target="slides/slide64.xml"/><Relationship Id="rId71" Type="http://schemas.openxmlformats.org/officeDocument/2006/relationships/notesMaster" Target="notesMasters/notesMaster1.xml"/><Relationship Id="rId72" Type="http://schemas.openxmlformats.org/officeDocument/2006/relationships/presProps" Target="presProps.xml"/><Relationship Id="rId20" Type="http://schemas.openxmlformats.org/officeDocument/2006/relationships/slide" Target="slides/slide14.xml"/><Relationship Id="rId21" Type="http://schemas.openxmlformats.org/officeDocument/2006/relationships/slide" Target="slides/slide15.xml"/><Relationship Id="rId22" Type="http://schemas.openxmlformats.org/officeDocument/2006/relationships/slide" Target="slides/slide16.xml"/><Relationship Id="rId23" Type="http://schemas.openxmlformats.org/officeDocument/2006/relationships/slide" Target="slides/slide17.xml"/><Relationship Id="rId24" Type="http://schemas.openxmlformats.org/officeDocument/2006/relationships/slide" Target="slides/slide18.xml"/><Relationship Id="rId25" Type="http://schemas.openxmlformats.org/officeDocument/2006/relationships/slide" Target="slides/slide19.xml"/><Relationship Id="rId26" Type="http://schemas.openxmlformats.org/officeDocument/2006/relationships/slide" Target="slides/slide20.xml"/><Relationship Id="rId27" Type="http://schemas.openxmlformats.org/officeDocument/2006/relationships/slide" Target="slides/slide21.xml"/><Relationship Id="rId28" Type="http://schemas.openxmlformats.org/officeDocument/2006/relationships/slide" Target="slides/slide22.xml"/><Relationship Id="rId29" Type="http://schemas.openxmlformats.org/officeDocument/2006/relationships/slide" Target="slides/slide23.xml"/><Relationship Id="rId73" Type="http://schemas.openxmlformats.org/officeDocument/2006/relationships/viewProps" Target="viewProps.xml"/><Relationship Id="rId74" Type="http://schemas.openxmlformats.org/officeDocument/2006/relationships/theme" Target="theme/theme1.xml"/><Relationship Id="rId75" Type="http://schemas.openxmlformats.org/officeDocument/2006/relationships/tableStyles" Target="tableStyles.xml"/><Relationship Id="rId60" Type="http://schemas.openxmlformats.org/officeDocument/2006/relationships/slide" Target="slides/slide54.xml"/><Relationship Id="rId61" Type="http://schemas.openxmlformats.org/officeDocument/2006/relationships/slide" Target="slides/slide55.xml"/><Relationship Id="rId62" Type="http://schemas.openxmlformats.org/officeDocument/2006/relationships/slide" Target="slides/slide56.xml"/><Relationship Id="rId10" Type="http://schemas.openxmlformats.org/officeDocument/2006/relationships/slide" Target="slides/slide4.xml"/><Relationship Id="rId11" Type="http://schemas.openxmlformats.org/officeDocument/2006/relationships/slide" Target="slides/slide5.xml"/><Relationship Id="rId12" Type="http://schemas.openxmlformats.org/officeDocument/2006/relationships/slide" Target="slides/slide6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6.jpeg"/><Relationship Id="rId2" Type="http://schemas.openxmlformats.org/officeDocument/2006/relationships/package" Target="../embeddings/Microsoft_Excel_Macro-Enabled_Worksheet1.xlsm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layout/>
      <c:overlay val="0"/>
    </c:title>
    <c:autoTitleDeleted val="0"/>
    <c:plotArea>
      <c:layout>
        <c:manualLayout>
          <c:layoutTarget val="inner"/>
          <c:xMode val="edge"/>
          <c:yMode val="edge"/>
          <c:x val="0.400619885749575"/>
          <c:y val="0.0547711315091138"/>
          <c:w val="0.573889918171993"/>
          <c:h val="0.887770304954974"/>
        </c:manualLayout>
      </c:layout>
      <c:barChart>
        <c:barDir val="bar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 </c:v>
                </c:pt>
              </c:strCache>
            </c:strRef>
          </c:tx>
          <c:spPr>
            <a:blipFill dpi="0" rotWithShape="0">
              <a:blip xmlns:r="http://schemas.openxmlformats.org/officeDocument/2006/relationships" r:embed="rId1">
                <a:alphaModFix amt="95000"/>
              </a:blip>
              <a:srcRect/>
              <a:stretch>
                <a:fillRect/>
              </a:stretch>
            </a:blipFill>
            <a:ln w="18073">
              <a:noFill/>
            </a:ln>
          </c:spPr>
          <c:invertIfNegative val="0"/>
          <c:pictureOptions>
            <c:pictureFormat val="stretch"/>
          </c:pictureOptions>
          <c:dLbls>
            <c:numFmt formatCode="#,##0" sourceLinked="0"/>
            <c:spPr>
              <a:noFill/>
              <a:ln>
                <a:noFill/>
              </a:ln>
              <a:effectLst/>
            </c:spPr>
            <c:txPr>
              <a:bodyPr/>
              <a:lstStyle/>
              <a:p>
                <a:pPr>
                  <a:defRPr sz="1600">
                    <a:solidFill>
                      <a:schemeClr val="bg2">
                        <a:lumMod val="90000"/>
                      </a:schemeClr>
                    </a:solidFill>
                    <a:latin typeface="+mj-lt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0"/>
              </c:ext>
            </c:extLst>
          </c:dLbls>
          <c:cat>
            <c:strRef>
              <c:f>Sheet1!$A$2:$A$7</c:f>
              <c:strCache>
                <c:ptCount val="6"/>
                <c:pt idx="0">
                  <c:v>C-Store, Compression</c:v>
                </c:pt>
                <c:pt idx="1">
                  <c:v>C-Store, No Compression</c:v>
                </c:pt>
                <c:pt idx="2">
                  <c:v>C-Store, Early Materialize</c:v>
                </c:pt>
                <c:pt idx="3">
                  <c:v>Rows</c:v>
                </c:pt>
                <c:pt idx="4">
                  <c:v>Rows, Vert. Part.</c:v>
                </c:pt>
                <c:pt idx="5">
                  <c:v>Rows, All Indexes</c:v>
                </c:pt>
              </c:strCache>
            </c:strRef>
          </c:cat>
          <c:val>
            <c:numRef>
              <c:f>Sheet1!$B$2:$B$7</c:f>
              <c:numCache>
                <c:formatCode>General</c:formatCode>
                <c:ptCount val="6"/>
                <c:pt idx="0">
                  <c:v>4.400000095367431</c:v>
                </c:pt>
                <c:pt idx="1">
                  <c:v>14.89999961853027</c:v>
                </c:pt>
                <c:pt idx="2">
                  <c:v>40.70000076293945</c:v>
                </c:pt>
                <c:pt idx="3">
                  <c:v>25.70000076293945</c:v>
                </c:pt>
                <c:pt idx="4">
                  <c:v>79.9000015258789</c:v>
                </c:pt>
                <c:pt idx="5">
                  <c:v>221.1999969482422</c:v>
                </c:pt>
              </c:numCache>
            </c:numRef>
          </c:val>
        </c:ser>
        <c:dLbls>
          <c:showLegendKey val="0"/>
          <c:showVal val="1"/>
          <c:showCatName val="0"/>
          <c:showSerName val="0"/>
          <c:showPercent val="0"/>
          <c:showBubbleSize val="0"/>
        </c:dLbls>
        <c:gapWidth val="25"/>
        <c:overlap val="-25"/>
        <c:axId val="1748860240"/>
        <c:axId val="1748369424"/>
      </c:barChart>
      <c:catAx>
        <c:axId val="1748860240"/>
        <c:scaling>
          <c:orientation val="maxMin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ln w="9036">
            <a:solidFill>
              <a:srgbClr val="FFFFFF"/>
            </a:solidFill>
            <a:prstDash val="solid"/>
          </a:ln>
        </c:spPr>
        <c:txPr>
          <a:bodyPr rot="0" vert="horz"/>
          <a:lstStyle/>
          <a:p>
            <a:pPr>
              <a:defRPr sz="1600" b="0" i="0" u="none" strike="noStrike" baseline="0">
                <a:solidFill>
                  <a:srgbClr val="FFFFFF"/>
                </a:solidFill>
                <a:latin typeface="+mn-lt"/>
                <a:ea typeface="Chalkboard"/>
                <a:cs typeface="Chalkboard"/>
              </a:defRPr>
            </a:pPr>
            <a:endParaRPr lang="en-US"/>
          </a:p>
        </c:txPr>
        <c:crossAx val="1748369424"/>
        <c:crosses val="autoZero"/>
        <c:auto val="1"/>
        <c:lblAlgn val="ctr"/>
        <c:lblOffset val="100"/>
        <c:tickLblSkip val="1"/>
        <c:tickMarkSkip val="1"/>
        <c:noMultiLvlLbl val="0"/>
      </c:catAx>
      <c:valAx>
        <c:axId val="1748369424"/>
        <c:scaling>
          <c:orientation val="minMax"/>
        </c:scaling>
        <c:delete val="1"/>
        <c:axPos val="t"/>
        <c:numFmt formatCode="#,##0" sourceLinked="0"/>
        <c:majorTickMark val="none"/>
        <c:minorTickMark val="none"/>
        <c:tickLblPos val="high"/>
        <c:crossAx val="1748860240"/>
        <c:crosses val="autoZero"/>
        <c:crossBetween val="between"/>
        <c:majorUnit val="62.5"/>
      </c:valAx>
      <c:spPr>
        <a:noFill/>
        <a:ln w="18073">
          <a:noFill/>
        </a:ln>
      </c:spPr>
    </c:plotArea>
    <c:plotVisOnly val="1"/>
    <c:dispBlanksAs val="gap"/>
    <c:showDLblsOverMax val="0"/>
  </c:chart>
  <c:spPr>
    <a:solidFill>
      <a:srgbClr val="404040"/>
    </a:solidFill>
    <a:ln>
      <a:noFill/>
    </a:ln>
  </c:spPr>
  <c:txPr>
    <a:bodyPr/>
    <a:lstStyle/>
    <a:p>
      <a:pPr>
        <a:defRPr sz="1138" b="0" i="0" u="none" strike="noStrike" baseline="0">
          <a:solidFill>
            <a:srgbClr val="000000"/>
          </a:solidFill>
          <a:latin typeface="Chalkboard"/>
          <a:ea typeface="Chalkboard"/>
          <a:cs typeface="Chalkboard"/>
        </a:defRPr>
      </a:pPr>
      <a:endParaRPr lang="en-US"/>
    </a:p>
  </c:txPr>
  <c:externalData r:id="rId2">
    <c:autoUpdate val="0"/>
  </c:externalData>
</c:chartSpace>
</file>

<file path=ppt/media/image1.jpeg>
</file>

<file path=ppt/media/image15.png>
</file>

<file path=ppt/media/image16.jpe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7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DEEF9D9-8130-904F-B4FA-29FF4799A61B}" type="datetimeFigureOut">
              <a:rPr lang="en-US" smtClean="0"/>
              <a:t>10/2/17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91B4179-CF8E-F341-8AA7-CA391AA7DD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641870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91B4179-CF8E-F341-8AA7-CA391AA7DDD0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407776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Disco picture/hippie joke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730579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Reread</a:t>
            </a:r>
            <a:r>
              <a:rPr lang="en-US" baseline="0" dirty="0" smtClean="0"/>
              <a:t> IQ papers on bitmap indexes and index </a:t>
            </a:r>
            <a:r>
              <a:rPr lang="en-US" baseline="0" dirty="0" err="1" smtClean="0"/>
              <a:t>ANDing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3443388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5" name="Rectangle 1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26626" name="Rectangle 2"/>
          <p:cNvSpPr>
            <a:spLocks noGrp="1" noChangeArrowheads="1"/>
          </p:cNvSpPr>
          <p:nvPr>
            <p:ph type="body" idx="1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xmlns="" val="1"/>
            </a:ext>
          </a:extLst>
        </p:spPr>
        <p:txBody>
          <a:bodyPr/>
          <a:lstStyle/>
          <a:p>
            <a:pPr marL="39688">
              <a:spcBef>
                <a:spcPts val="413"/>
              </a:spcBef>
              <a:buClr>
                <a:srgbClr val="000000"/>
              </a:buClr>
              <a:buFont typeface="Arial" charset="0"/>
              <a:buChar char="•"/>
            </a:pPr>
            <a:r>
              <a:rPr lang="en-US">
                <a:solidFill>
                  <a:srgbClr val="000000"/>
                </a:solidFill>
                <a:latin typeface="Arial" charset="0"/>
                <a:cs typeface="Arial" charset="0"/>
                <a:sym typeface="Arial" charset="0"/>
              </a:rPr>
              <a:t> As mentioned in the previous slide, another way you can minimize disk I/O is through aggressive compression</a:t>
            </a:r>
          </a:p>
          <a:p>
            <a:pPr marL="39688">
              <a:spcBef>
                <a:spcPts val="413"/>
              </a:spcBef>
              <a:buClr>
                <a:srgbClr val="000000"/>
              </a:buClr>
              <a:buFont typeface="Arial" charset="0"/>
              <a:buChar char="•"/>
            </a:pPr>
            <a:r>
              <a:rPr lang="en-US">
                <a:solidFill>
                  <a:srgbClr val="000000"/>
                </a:solidFill>
                <a:latin typeface="Arial" charset="0"/>
                <a:cs typeface="Arial" charset="0"/>
                <a:sym typeface="Arial" charset="0"/>
              </a:rPr>
              <a:t> Vertica makes use of the following compression techniques</a:t>
            </a:r>
          </a:p>
          <a:p>
            <a:pPr marL="39688">
              <a:spcBef>
                <a:spcPts val="413"/>
              </a:spcBef>
            </a:pPr>
            <a:r>
              <a:rPr lang="en-US">
                <a:solidFill>
                  <a:srgbClr val="000000"/>
                </a:solidFill>
                <a:latin typeface="Arial" charset="0"/>
                <a:cs typeface="Arial" charset="0"/>
                <a:sym typeface="Arial" charset="0"/>
              </a:rPr>
              <a:t>	RLE, LZ, Block Delta Values, Common Delta Value, Block Dictionary, and ? (chuck</a:t>
            </a:r>
            <a:r>
              <a:rPr lang="ja-JP" altLang="en-US">
                <a:solidFill>
                  <a:srgbClr val="000000"/>
                </a:solidFill>
                <a:latin typeface="Arial"/>
                <a:cs typeface="Arial" charset="0"/>
                <a:sym typeface="Arial" charset="0"/>
              </a:rPr>
              <a:t>’</a:t>
            </a:r>
            <a:r>
              <a:rPr lang="en-US">
                <a:solidFill>
                  <a:srgbClr val="000000"/>
                </a:solidFill>
                <a:latin typeface="Arial" charset="0"/>
                <a:cs typeface="Arial" charset="0"/>
                <a:sym typeface="Arial" charset="0"/>
              </a:rPr>
              <a:t>s)</a:t>
            </a:r>
          </a:p>
          <a:p>
            <a:pPr marL="39688">
              <a:spcBef>
                <a:spcPts val="413"/>
              </a:spcBef>
              <a:buClr>
                <a:srgbClr val="000000"/>
              </a:buClr>
              <a:buFont typeface="Arial" charset="0"/>
              <a:buChar char="•"/>
            </a:pPr>
            <a:r>
              <a:rPr lang="en-US">
                <a:solidFill>
                  <a:srgbClr val="000000"/>
                </a:solidFill>
                <a:latin typeface="Arial" charset="0"/>
                <a:cs typeface="Arial" charset="0"/>
                <a:sym typeface="Arial" charset="0"/>
              </a:rPr>
              <a:t> By doing aggressive compression, Vertica:</a:t>
            </a:r>
          </a:p>
          <a:p>
            <a:pPr marL="39688">
              <a:spcBef>
                <a:spcPts val="413"/>
              </a:spcBef>
              <a:buClr>
                <a:srgbClr val="000000"/>
              </a:buClr>
              <a:buFont typeface="Arial" charset="0"/>
              <a:buChar char="•"/>
            </a:pPr>
            <a:r>
              <a:rPr lang="en-US">
                <a:solidFill>
                  <a:srgbClr val="000000"/>
                </a:solidFill>
                <a:latin typeface="Arial" charset="0"/>
                <a:cs typeface="Arial" charset="0"/>
                <a:sym typeface="Arial" charset="0"/>
              </a:rPr>
              <a:t> Increases performance, by reducing disk I/O</a:t>
            </a:r>
          </a:p>
          <a:p>
            <a:pPr marL="39688">
              <a:spcBef>
                <a:spcPts val="413"/>
              </a:spcBef>
              <a:buClr>
                <a:srgbClr val="000000"/>
              </a:buClr>
              <a:buFont typeface="Arial" charset="0"/>
              <a:buChar char="•"/>
            </a:pPr>
            <a:r>
              <a:rPr lang="en-US">
                <a:solidFill>
                  <a:srgbClr val="000000"/>
                </a:solidFill>
                <a:latin typeface="Arial" charset="0"/>
                <a:cs typeface="Arial" charset="0"/>
                <a:sym typeface="Arial" charset="0"/>
              </a:rPr>
              <a:t> Reduces storage</a:t>
            </a:r>
          </a:p>
          <a:p>
            <a:pPr marL="39688">
              <a:spcBef>
                <a:spcPts val="413"/>
              </a:spcBef>
              <a:buClr>
                <a:srgbClr val="000000"/>
              </a:buClr>
              <a:buFont typeface="Arial" charset="0"/>
              <a:buChar char="•"/>
            </a:pPr>
            <a:r>
              <a:rPr lang="en-US">
                <a:solidFill>
                  <a:srgbClr val="000000"/>
                </a:solidFill>
                <a:latin typeface="Arial" charset="0"/>
                <a:cs typeface="Arial" charset="0"/>
                <a:sym typeface="Arial" charset="0"/>
              </a:rPr>
              <a:t> You can store more in less space, less physical data on disk means less reads</a:t>
            </a:r>
          </a:p>
          <a:p>
            <a:pPr marL="39688">
              <a:spcBef>
                <a:spcPts val="413"/>
              </a:spcBef>
              <a:buClr>
                <a:srgbClr val="000000"/>
              </a:buClr>
              <a:buFont typeface="Arial" charset="0"/>
              <a:buChar char="•"/>
            </a:pPr>
            <a:r>
              <a:rPr lang="en-US">
                <a:solidFill>
                  <a:srgbClr val="000000"/>
                </a:solidFill>
                <a:latin typeface="Arial" charset="0"/>
                <a:cs typeface="Arial" charset="0"/>
                <a:sym typeface="Arial" charset="0"/>
              </a:rPr>
              <a:t>Offloads the work from disk to CPU</a:t>
            </a:r>
          </a:p>
          <a:p>
            <a:pPr marL="39688">
              <a:spcBef>
                <a:spcPts val="413"/>
              </a:spcBef>
              <a:buClr>
                <a:srgbClr val="000000"/>
              </a:buClr>
              <a:buFont typeface="Arial" charset="0"/>
              <a:buChar char="•"/>
            </a:pPr>
            <a:r>
              <a:rPr lang="en-US">
                <a:solidFill>
                  <a:srgbClr val="000000"/>
                </a:solidFill>
                <a:latin typeface="Arial" charset="0"/>
                <a:cs typeface="Arial" charset="0"/>
                <a:sym typeface="Arial" charset="0"/>
              </a:rPr>
              <a:t> The advantage of offloading to CPU is it is better at multiprocessing; it is easy to have several users on the same CPU. With disk, it</a:t>
            </a:r>
            <a:r>
              <a:rPr lang="ja-JP" altLang="en-US">
                <a:solidFill>
                  <a:srgbClr val="000000"/>
                </a:solidFill>
                <a:latin typeface="Arial"/>
                <a:cs typeface="Arial" charset="0"/>
                <a:sym typeface="Arial" charset="0"/>
              </a:rPr>
              <a:t>’</a:t>
            </a:r>
            <a:r>
              <a:rPr lang="en-US">
                <a:solidFill>
                  <a:srgbClr val="000000"/>
                </a:solidFill>
                <a:latin typeface="Arial" charset="0"/>
                <a:cs typeface="Arial" charset="0"/>
                <a:sym typeface="Arial" charset="0"/>
              </a:rPr>
              <a:t>s much harder, the head on a disk can only read one section at a time. CPU allows for more concurrency.</a:t>
            </a:r>
          </a:p>
          <a:p>
            <a:pPr marL="39688">
              <a:spcBef>
                <a:spcPts val="413"/>
              </a:spcBef>
              <a:buClr>
                <a:srgbClr val="000000"/>
              </a:buClr>
              <a:buFont typeface="Arial" charset="0"/>
              <a:buChar char="•"/>
            </a:pPr>
            <a:r>
              <a:rPr lang="en-US">
                <a:solidFill>
                  <a:srgbClr val="000000"/>
                </a:solidFill>
                <a:latin typeface="Arial" charset="0"/>
                <a:cs typeface="Arial" charset="0"/>
                <a:sym typeface="Arial" charset="0"/>
              </a:rPr>
              <a:t> CPU scales out much easier.  You get a better bang for the buck.  </a:t>
            </a:r>
          </a:p>
          <a:p>
            <a:pPr marL="39688">
              <a:spcBef>
                <a:spcPts val="413"/>
              </a:spcBef>
              <a:buClr>
                <a:srgbClr val="000000"/>
              </a:buClr>
              <a:buFont typeface="Arial" charset="0"/>
              <a:buChar char="•"/>
            </a:pPr>
            <a:r>
              <a:rPr lang="en-US">
                <a:solidFill>
                  <a:srgbClr val="000000"/>
                </a:solidFill>
                <a:latin typeface="Arial" charset="0"/>
                <a:cs typeface="Arial" charset="0"/>
                <a:sym typeface="Arial" charset="0"/>
              </a:rPr>
              <a:t> Not all encodings are necessarily CPU intensive; both RLE and Block Dictionary often require less CPU because Vertica</a:t>
            </a:r>
            <a:r>
              <a:rPr lang="ja-JP" altLang="en-US">
                <a:solidFill>
                  <a:srgbClr val="000000"/>
                </a:solidFill>
                <a:latin typeface="Arial"/>
                <a:cs typeface="Arial" charset="0"/>
                <a:sym typeface="Arial" charset="0"/>
              </a:rPr>
              <a:t>’</a:t>
            </a:r>
            <a:r>
              <a:rPr lang="en-US">
                <a:solidFill>
                  <a:srgbClr val="000000"/>
                </a:solidFill>
                <a:latin typeface="Arial" charset="0"/>
                <a:cs typeface="Arial" charset="0"/>
                <a:sym typeface="Arial" charset="0"/>
              </a:rPr>
              <a:t>s operators are built to process data natively in those formats; they don</a:t>
            </a:r>
            <a:r>
              <a:rPr lang="ja-JP" altLang="en-US">
                <a:solidFill>
                  <a:srgbClr val="000000"/>
                </a:solidFill>
                <a:latin typeface="Arial"/>
                <a:cs typeface="Arial" charset="0"/>
                <a:sym typeface="Arial" charset="0"/>
              </a:rPr>
              <a:t>’</a:t>
            </a:r>
            <a:r>
              <a:rPr lang="en-US">
                <a:solidFill>
                  <a:srgbClr val="000000"/>
                </a:solidFill>
                <a:latin typeface="Arial" charset="0"/>
                <a:cs typeface="Arial" charset="0"/>
                <a:sym typeface="Arial" charset="0"/>
              </a:rPr>
              <a:t>t have to be decoded before being computed or retrieved.</a:t>
            </a:r>
          </a:p>
          <a:p>
            <a:pPr marL="39688">
              <a:spcBef>
                <a:spcPts val="413"/>
              </a:spcBef>
              <a:buClr>
                <a:srgbClr val="000000"/>
              </a:buClr>
              <a:buFont typeface="Arial" charset="0"/>
              <a:buChar char="•"/>
            </a:pPr>
            <a:r>
              <a:rPr lang="en-US">
                <a:solidFill>
                  <a:srgbClr val="000000"/>
                </a:solidFill>
                <a:latin typeface="Arial" charset="0"/>
                <a:cs typeface="Arial" charset="0"/>
                <a:sym typeface="Arial" charset="0"/>
              </a:rPr>
              <a:t> Data only uncompresses when results are sent (vs. other DBs have to uncompress at query time which slows it down)</a:t>
            </a:r>
          </a:p>
          <a:p>
            <a:pPr marL="39688">
              <a:spcBef>
                <a:spcPts val="413"/>
              </a:spcBef>
              <a:buClr>
                <a:srgbClr val="000000"/>
              </a:buClr>
              <a:buFont typeface="Arial" charset="0"/>
              <a:buChar char="•"/>
            </a:pPr>
            <a:r>
              <a:rPr lang="en-US">
                <a:solidFill>
                  <a:srgbClr val="000000"/>
                </a:solidFill>
                <a:latin typeface="Arial" charset="0"/>
                <a:cs typeface="Arial" charset="0"/>
                <a:sym typeface="Arial" charset="0"/>
              </a:rPr>
              <a:t> Database Designer makes choosing the right compression types easy since it recommends the best projections to use based on your sample queries (more on that in number 5).</a:t>
            </a:r>
          </a:p>
          <a:p>
            <a:pPr marL="39688">
              <a:spcBef>
                <a:spcPts val="413"/>
              </a:spcBef>
              <a:buClr>
                <a:srgbClr val="000000"/>
              </a:buClr>
              <a:buFont typeface="Arial" charset="0"/>
              <a:buChar char="•"/>
            </a:pPr>
            <a:r>
              <a:rPr lang="en-US">
                <a:solidFill>
                  <a:srgbClr val="000000"/>
                </a:solidFill>
                <a:latin typeface="Arial" charset="0"/>
                <a:cs typeface="Arial" charset="0"/>
                <a:sym typeface="Arial" charset="0"/>
              </a:rPr>
              <a:t>Typically in a row store with indexing, padding, MVs etc they end up storing 5x more than the actual data</a:t>
            </a:r>
          </a:p>
          <a:p>
            <a:pPr marL="39688">
              <a:spcBef>
                <a:spcPts val="413"/>
              </a:spcBef>
            </a:pPr>
            <a:r>
              <a:rPr lang="en-US">
                <a:solidFill>
                  <a:srgbClr val="000000"/>
                </a:solidFill>
                <a:latin typeface="Arial" charset="0"/>
                <a:cs typeface="Arial" charset="0"/>
                <a:sym typeface="Arial" charset="0"/>
              </a:rPr>
              <a:t>	</a:t>
            </a:r>
          </a:p>
          <a:p>
            <a:pPr marL="39688">
              <a:spcBef>
                <a:spcPts val="413"/>
              </a:spcBef>
            </a:pPr>
            <a:r>
              <a:rPr lang="en-US">
                <a:solidFill>
                  <a:srgbClr val="000000"/>
                </a:solidFill>
                <a:latin typeface="Arial" charset="0"/>
                <a:cs typeface="Arial" charset="0"/>
                <a:sym typeface="Arial" charset="0"/>
              </a:rPr>
              <a:t>Possible questions:</a:t>
            </a:r>
          </a:p>
          <a:p>
            <a:pPr marL="39688">
              <a:spcBef>
                <a:spcPts val="413"/>
              </a:spcBef>
              <a:buClr>
                <a:srgbClr val="000000"/>
              </a:buClr>
              <a:buFont typeface="Arial" charset="0"/>
              <a:buChar char="•"/>
            </a:pPr>
            <a:r>
              <a:rPr lang="en-US">
                <a:solidFill>
                  <a:srgbClr val="000000"/>
                </a:solidFill>
                <a:latin typeface="Arial" charset="0"/>
                <a:cs typeface="Arial" charset="0"/>
                <a:sym typeface="Arial" charset="0"/>
              </a:rPr>
              <a:t> How does this compare to row stores?</a:t>
            </a:r>
          </a:p>
          <a:p>
            <a:pPr marL="39688">
              <a:spcBef>
                <a:spcPts val="413"/>
              </a:spcBef>
              <a:buClr>
                <a:srgbClr val="000000"/>
              </a:buClr>
              <a:buFont typeface="Arial" charset="0"/>
              <a:buChar char="•"/>
            </a:pPr>
            <a:r>
              <a:rPr lang="en-US">
                <a:solidFill>
                  <a:srgbClr val="000000"/>
                </a:solidFill>
                <a:latin typeface="Arial" charset="0"/>
                <a:cs typeface="Arial" charset="0"/>
                <a:sym typeface="Arial" charset="0"/>
              </a:rPr>
              <a:t> Row stores only really use LV</a:t>
            </a:r>
          </a:p>
          <a:p>
            <a:pPr marL="39688">
              <a:spcBef>
                <a:spcPts val="413"/>
              </a:spcBef>
              <a:buClr>
                <a:srgbClr val="000000"/>
              </a:buClr>
              <a:buFont typeface="Arial" charset="0"/>
              <a:buChar char="•"/>
            </a:pPr>
            <a:r>
              <a:rPr lang="en-US">
                <a:solidFill>
                  <a:srgbClr val="000000"/>
                </a:solidFill>
                <a:latin typeface="Arial" charset="0"/>
                <a:cs typeface="Arial" charset="0"/>
                <a:sym typeface="Arial" charset="0"/>
              </a:rPr>
              <a:t> How does this differ from Sybase IQ?</a:t>
            </a:r>
          </a:p>
          <a:p>
            <a:pPr marL="39688">
              <a:spcBef>
                <a:spcPts val="413"/>
              </a:spcBef>
              <a:buClr>
                <a:srgbClr val="000000"/>
              </a:buClr>
              <a:buFont typeface="Arial" charset="0"/>
              <a:buChar char="•"/>
            </a:pPr>
            <a:r>
              <a:rPr lang="en-US">
                <a:solidFill>
                  <a:srgbClr val="000000"/>
                </a:solidFill>
                <a:latin typeface="Arial" charset="0"/>
                <a:cs typeface="Arial" charset="0"/>
                <a:sym typeface="Arial" charset="0"/>
              </a:rPr>
              <a:t> Sybase IQ only uses bitmap compressions</a:t>
            </a:r>
          </a:p>
          <a:p>
            <a:pPr marL="39688">
              <a:spcBef>
                <a:spcPts val="413"/>
              </a:spcBef>
              <a:buClr>
                <a:srgbClr val="000000"/>
              </a:buClr>
              <a:buFont typeface="Arial" charset="0"/>
              <a:buChar char="•"/>
            </a:pPr>
            <a:endParaRPr lang="en-US">
              <a:solidFill>
                <a:srgbClr val="000000"/>
              </a:solidFill>
              <a:latin typeface="Arial" charset="0"/>
              <a:cs typeface="Arial" charset="0"/>
              <a:sym typeface="Arial" charset="0"/>
            </a:endParaRPr>
          </a:p>
          <a:p>
            <a:pPr marL="39688">
              <a:spcBef>
                <a:spcPts val="413"/>
              </a:spcBef>
              <a:buClr>
                <a:srgbClr val="000000"/>
              </a:buClr>
              <a:buFont typeface="Arial" charset="0"/>
              <a:buChar char="•"/>
            </a:pPr>
            <a:r>
              <a:rPr lang="en-US">
                <a:solidFill>
                  <a:srgbClr val="000000"/>
                </a:solidFill>
                <a:latin typeface="ＭＳ Ｐゴシック" charset="0"/>
                <a:ea typeface="ヒラギノ角ゴ ProN W3" charset="0"/>
                <a:cs typeface="ヒラギノ角ゴ ProN W3" charset="0"/>
                <a:sym typeface="ＭＳ Ｐゴシック" charset="0"/>
              </a:rPr>
              <a:t/>
            </a:r>
            <a:br>
              <a:rPr lang="en-US">
                <a:solidFill>
                  <a:srgbClr val="000000"/>
                </a:solidFill>
                <a:latin typeface="ＭＳ Ｐゴシック" charset="0"/>
                <a:ea typeface="ヒラギノ角ゴ ProN W3" charset="0"/>
                <a:cs typeface="ヒラギノ角ゴ ProN W3" charset="0"/>
                <a:sym typeface="ＭＳ Ｐゴシック" charset="0"/>
              </a:rPr>
            </a:br>
            <a:r>
              <a:rPr lang="en-US">
                <a:solidFill>
                  <a:srgbClr val="000000"/>
                </a:solidFill>
                <a:latin typeface="Arial" charset="0"/>
                <a:cs typeface="Arial" charset="0"/>
                <a:sym typeface="Arial" charset="0"/>
              </a:rPr>
              <a:t>Definitions of Compression types</a:t>
            </a:r>
          </a:p>
          <a:p>
            <a:pPr marL="39688">
              <a:spcBef>
                <a:spcPts val="413"/>
              </a:spcBef>
              <a:buClr>
                <a:srgbClr val="000000"/>
              </a:buClr>
              <a:buFont typeface="Arial" charset="0"/>
              <a:buChar char="•"/>
            </a:pPr>
            <a:r>
              <a:rPr lang="en-US">
                <a:solidFill>
                  <a:srgbClr val="000000"/>
                </a:solidFill>
                <a:latin typeface="Arial" charset="0"/>
                <a:cs typeface="Arial" charset="0"/>
                <a:sym typeface="Arial" charset="0"/>
              </a:rPr>
              <a:t>RLE – instead of storing every instance of a value (state) instead we store one instance and the number of times it is repeated (basically eliminates columns)</a:t>
            </a:r>
          </a:p>
          <a:p>
            <a:pPr marL="39688">
              <a:spcBef>
                <a:spcPts val="413"/>
              </a:spcBef>
              <a:buClr>
                <a:srgbClr val="000000"/>
              </a:buClr>
              <a:buFont typeface="Arial" charset="0"/>
              <a:buChar char="•"/>
            </a:pPr>
            <a:r>
              <a:rPr lang="en-US">
                <a:solidFill>
                  <a:srgbClr val="000000"/>
                </a:solidFill>
                <a:latin typeface="Arial" charset="0"/>
                <a:cs typeface="Arial" charset="0"/>
                <a:sym typeface="Arial" charset="0"/>
              </a:rPr>
              <a:t>LZ – Zipping.  Used for data that isn</a:t>
            </a:r>
            <a:r>
              <a:rPr lang="ja-JP" altLang="en-US">
                <a:solidFill>
                  <a:srgbClr val="000000"/>
                </a:solidFill>
                <a:latin typeface="Arial"/>
                <a:cs typeface="Arial" charset="0"/>
                <a:sym typeface="Arial" charset="0"/>
              </a:rPr>
              <a:t>’</a:t>
            </a:r>
            <a:r>
              <a:rPr lang="en-US">
                <a:solidFill>
                  <a:srgbClr val="000000"/>
                </a:solidFill>
                <a:latin typeface="Arial" charset="0"/>
                <a:cs typeface="Arial" charset="0"/>
                <a:sym typeface="Arial" charset="0"/>
              </a:rPr>
              <a:t>t well organized (comments fields etc)</a:t>
            </a:r>
          </a:p>
          <a:p>
            <a:pPr marL="39688">
              <a:spcBef>
                <a:spcPts val="413"/>
              </a:spcBef>
              <a:buClr>
                <a:srgbClr val="000000"/>
              </a:buClr>
              <a:buFont typeface="Arial" charset="0"/>
              <a:buChar char="•"/>
            </a:pPr>
            <a:r>
              <a:rPr lang="en-US">
                <a:solidFill>
                  <a:srgbClr val="000000"/>
                </a:solidFill>
                <a:latin typeface="Arial" charset="0"/>
                <a:cs typeface="Arial" charset="0"/>
                <a:sym typeface="Arial" charset="0"/>
              </a:rPr>
              <a:t>Delta Value – when you have unique numberic data that</a:t>
            </a:r>
            <a:r>
              <a:rPr lang="ja-JP" altLang="en-US">
                <a:solidFill>
                  <a:srgbClr val="000000"/>
                </a:solidFill>
                <a:latin typeface="Arial"/>
                <a:cs typeface="Arial" charset="0"/>
                <a:sym typeface="Arial" charset="0"/>
              </a:rPr>
              <a:t>’</a:t>
            </a:r>
            <a:r>
              <a:rPr lang="en-US">
                <a:solidFill>
                  <a:srgbClr val="000000"/>
                </a:solidFill>
                <a:latin typeface="Arial" charset="0"/>
                <a:cs typeface="Arial" charset="0"/>
                <a:sym typeface="Arial" charset="0"/>
              </a:rPr>
              <a:t>s related (phone number) – instead of storing all 10 digits, you</a:t>
            </a:r>
            <a:r>
              <a:rPr lang="ja-JP" altLang="en-US">
                <a:solidFill>
                  <a:srgbClr val="000000"/>
                </a:solidFill>
                <a:latin typeface="Arial"/>
                <a:cs typeface="Arial" charset="0"/>
                <a:sym typeface="Arial" charset="0"/>
              </a:rPr>
              <a:t>’</a:t>
            </a:r>
            <a:r>
              <a:rPr lang="en-US">
                <a:solidFill>
                  <a:srgbClr val="000000"/>
                </a:solidFill>
                <a:latin typeface="Arial" charset="0"/>
                <a:cs typeface="Arial" charset="0"/>
                <a:sym typeface="Arial" charset="0"/>
              </a:rPr>
              <a:t>ll store the lowest level and then the difference between the next</a:t>
            </a:r>
          </a:p>
          <a:p>
            <a:pPr marL="39688">
              <a:spcBef>
                <a:spcPts val="413"/>
              </a:spcBef>
              <a:buClr>
                <a:srgbClr val="000000"/>
              </a:buClr>
              <a:buFont typeface="Arial" charset="0"/>
              <a:buChar char="•"/>
            </a:pPr>
            <a:r>
              <a:rPr lang="en-US">
                <a:solidFill>
                  <a:srgbClr val="000000"/>
                </a:solidFill>
                <a:latin typeface="Arial" charset="0"/>
                <a:cs typeface="Arial" charset="0"/>
                <a:sym typeface="Arial" charset="0"/>
              </a:rPr>
              <a:t>Block Dictionary - </a:t>
            </a:r>
          </a:p>
        </p:txBody>
      </p:sp>
    </p:spTree>
    <p:extLst>
      <p:ext uri="{BB962C8B-B14F-4D97-AF65-F5344CB8AC3E}">
        <p14:creationId xmlns:p14="http://schemas.microsoft.com/office/powerpoint/2010/main" val="102861657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Consider redesigning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516316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5" name="Rectangle 1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31746" name="Rectangle 2"/>
          <p:cNvSpPr>
            <a:spLocks noGrp="1" noChangeArrowheads="1"/>
          </p:cNvSpPr>
          <p:nvPr>
            <p:ph type="body" idx="1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xmlns="" val="1"/>
            </a:ext>
          </a:extLst>
        </p:spPr>
        <p:txBody>
          <a:bodyPr/>
          <a:lstStyle/>
          <a:p>
            <a:pPr marL="39688">
              <a:spcBef>
                <a:spcPts val="413"/>
              </a:spcBef>
            </a:pPr>
            <a:r>
              <a:rPr lang="en-US">
                <a:solidFill>
                  <a:srgbClr val="000000"/>
                </a:solidFill>
                <a:latin typeface="Arial" charset="0"/>
                <a:cs typeface="Arial" charset="0"/>
                <a:sym typeface="Arial" charset="0"/>
              </a:rPr>
              <a:t>We need a new slide that discusses high availability.  (Possibly add in a diagram in Vertica tech whitepaper that has a good picture of HA).</a:t>
            </a:r>
          </a:p>
          <a:p>
            <a:pPr marL="39688">
              <a:spcBef>
                <a:spcPts val="413"/>
              </a:spcBef>
            </a:pPr>
            <a:endParaRPr lang="en-US">
              <a:solidFill>
                <a:srgbClr val="000000"/>
              </a:solidFill>
              <a:latin typeface="Arial" charset="0"/>
              <a:cs typeface="Arial" charset="0"/>
              <a:sym typeface="Arial" charset="0"/>
            </a:endParaRPr>
          </a:p>
          <a:p>
            <a:pPr marL="39688">
              <a:spcBef>
                <a:spcPts val="413"/>
              </a:spcBef>
              <a:buClr>
                <a:srgbClr val="000000"/>
              </a:buClr>
              <a:buFont typeface="Arial" charset="0"/>
              <a:buChar char="•"/>
            </a:pPr>
            <a:r>
              <a:rPr lang="en-US">
                <a:solidFill>
                  <a:srgbClr val="000000"/>
                </a:solidFill>
                <a:latin typeface="Arial" charset="0"/>
                <a:cs typeface="Arial" charset="0"/>
                <a:sym typeface="Arial" charset="0"/>
              </a:rPr>
              <a:t> Physical schema design duplicates columns on various machines so if one machine goes down you still have a copy.</a:t>
            </a:r>
          </a:p>
          <a:p>
            <a:pPr marL="39688">
              <a:spcBef>
                <a:spcPts val="413"/>
              </a:spcBef>
              <a:buClr>
                <a:srgbClr val="000000"/>
              </a:buClr>
              <a:buFont typeface="Arial" charset="0"/>
              <a:buChar char="•"/>
            </a:pPr>
            <a:r>
              <a:rPr lang="en-US">
                <a:solidFill>
                  <a:srgbClr val="000000"/>
                </a:solidFill>
                <a:latin typeface="Arial" charset="0"/>
                <a:cs typeface="Arial" charset="0"/>
                <a:sym typeface="Arial" charset="0"/>
              </a:rPr>
              <a:t> With traditional systems, you usually have to have two identical systems</a:t>
            </a:r>
          </a:p>
          <a:p>
            <a:pPr marL="39688">
              <a:spcBef>
                <a:spcPts val="413"/>
              </a:spcBef>
              <a:buClr>
                <a:srgbClr val="000000"/>
              </a:buClr>
              <a:buFont typeface="Arial" charset="0"/>
              <a:buChar char="•"/>
            </a:pPr>
            <a:r>
              <a:rPr lang="en-US">
                <a:solidFill>
                  <a:srgbClr val="000000"/>
                </a:solidFill>
                <a:latin typeface="Arial" charset="0"/>
                <a:cs typeface="Arial" charset="0"/>
                <a:sym typeface="Arial" charset="0"/>
              </a:rPr>
              <a:t> No benefit to having two systems</a:t>
            </a:r>
          </a:p>
          <a:p>
            <a:pPr marL="39688">
              <a:spcBef>
                <a:spcPts val="413"/>
              </a:spcBef>
              <a:buClr>
                <a:srgbClr val="000000"/>
              </a:buClr>
              <a:buFont typeface="Arial" charset="0"/>
              <a:buChar char="•"/>
            </a:pPr>
            <a:r>
              <a:rPr lang="en-US">
                <a:solidFill>
                  <a:srgbClr val="000000"/>
                </a:solidFill>
                <a:latin typeface="Arial" charset="0"/>
                <a:cs typeface="Arial" charset="0"/>
                <a:sym typeface="Arial" charset="0"/>
              </a:rPr>
              <a:t> Only use second system on the slim chance that the first goes down.</a:t>
            </a:r>
          </a:p>
          <a:p>
            <a:pPr marL="39688">
              <a:spcBef>
                <a:spcPts val="413"/>
              </a:spcBef>
              <a:buClr>
                <a:srgbClr val="000000"/>
              </a:buClr>
              <a:buFont typeface="Arial" charset="0"/>
              <a:buChar char="•"/>
            </a:pPr>
            <a:r>
              <a:rPr lang="en-US">
                <a:solidFill>
                  <a:srgbClr val="000000"/>
                </a:solidFill>
                <a:latin typeface="Arial" charset="0"/>
                <a:cs typeface="Arial" charset="0"/>
                <a:sym typeface="Arial" charset="0"/>
              </a:rPr>
              <a:t> Wouldn</a:t>
            </a:r>
            <a:r>
              <a:rPr lang="ja-JP" altLang="en-US">
                <a:solidFill>
                  <a:srgbClr val="000000"/>
                </a:solidFill>
                <a:latin typeface="Arial"/>
                <a:cs typeface="Arial" charset="0"/>
                <a:sym typeface="Arial" charset="0"/>
              </a:rPr>
              <a:t>’</a:t>
            </a:r>
            <a:r>
              <a:rPr lang="en-US">
                <a:solidFill>
                  <a:srgbClr val="000000"/>
                </a:solidFill>
                <a:latin typeface="Arial" charset="0"/>
                <a:cs typeface="Arial" charset="0"/>
                <a:sym typeface="Arial" charset="0"/>
              </a:rPr>
              <a:t>t it be better if both systems had the same data, but both were optimized for different query workloads?</a:t>
            </a:r>
          </a:p>
          <a:p>
            <a:pPr marL="39688">
              <a:spcBef>
                <a:spcPts val="413"/>
              </a:spcBef>
              <a:buClr>
                <a:srgbClr val="000000"/>
              </a:buClr>
              <a:buFont typeface="Arial" charset="0"/>
              <a:buChar char="•"/>
            </a:pPr>
            <a:r>
              <a:rPr lang="en-US">
                <a:solidFill>
                  <a:srgbClr val="000000"/>
                </a:solidFill>
                <a:latin typeface="Arial" charset="0"/>
                <a:cs typeface="Arial" charset="0"/>
                <a:sym typeface="Arial" charset="0"/>
              </a:rPr>
              <a:t> Vertica makes use of both systems through node clustering</a:t>
            </a:r>
          </a:p>
          <a:p>
            <a:pPr marL="39688">
              <a:spcBef>
                <a:spcPts val="413"/>
              </a:spcBef>
              <a:buClr>
                <a:srgbClr val="000000"/>
              </a:buClr>
              <a:buFont typeface="Arial" charset="0"/>
              <a:buChar char="•"/>
            </a:pPr>
            <a:r>
              <a:rPr lang="en-US">
                <a:solidFill>
                  <a:srgbClr val="000000"/>
                </a:solidFill>
                <a:latin typeface="Arial" charset="0"/>
                <a:cs typeface="Arial" charset="0"/>
                <a:sym typeface="Arial" charset="0"/>
              </a:rPr>
              <a:t> We rope it all into one system, </a:t>
            </a:r>
          </a:p>
          <a:p>
            <a:pPr marL="39688">
              <a:spcBef>
                <a:spcPts val="413"/>
              </a:spcBef>
              <a:buClr>
                <a:srgbClr val="000000"/>
              </a:buClr>
              <a:buFont typeface="Arial" charset="0"/>
              <a:buChar char="•"/>
            </a:pPr>
            <a:r>
              <a:rPr lang="en-US">
                <a:solidFill>
                  <a:srgbClr val="000000"/>
                </a:solidFill>
                <a:latin typeface="Arial" charset="0"/>
                <a:cs typeface="Arial" charset="0"/>
                <a:sym typeface="Arial" charset="0"/>
              </a:rPr>
              <a:t> We provide High Availability and the k-safety you need</a:t>
            </a:r>
          </a:p>
          <a:p>
            <a:pPr marL="39688">
              <a:spcBef>
                <a:spcPts val="413"/>
              </a:spcBef>
              <a:buClr>
                <a:srgbClr val="000000"/>
              </a:buClr>
              <a:buFont typeface="Arial" charset="0"/>
              <a:buChar char="•"/>
            </a:pPr>
            <a:r>
              <a:rPr lang="en-US">
                <a:solidFill>
                  <a:srgbClr val="000000"/>
                </a:solidFill>
                <a:latin typeface="Arial" charset="0"/>
                <a:cs typeface="Arial" charset="0"/>
                <a:sym typeface="Arial" charset="0"/>
              </a:rPr>
              <a:t> k is a measure of the meantime to failure, meantime to recovery</a:t>
            </a:r>
          </a:p>
          <a:p>
            <a:pPr marL="39688">
              <a:spcBef>
                <a:spcPts val="413"/>
              </a:spcBef>
              <a:buClr>
                <a:srgbClr val="000000"/>
              </a:buClr>
              <a:buFont typeface="Arial" charset="0"/>
              <a:buChar char="•"/>
            </a:pPr>
            <a:r>
              <a:rPr lang="en-US">
                <a:solidFill>
                  <a:srgbClr val="000000"/>
                </a:solidFill>
                <a:latin typeface="Arial" charset="0"/>
                <a:cs typeface="Arial" charset="0"/>
                <a:sym typeface="Arial" charset="0"/>
              </a:rPr>
              <a:t> We can do this without dulling computing, because the columns are compressed</a:t>
            </a:r>
          </a:p>
          <a:p>
            <a:pPr marL="39688">
              <a:spcBef>
                <a:spcPts val="413"/>
              </a:spcBef>
              <a:buClr>
                <a:srgbClr val="000000"/>
              </a:buClr>
              <a:buFont typeface="Arial" charset="0"/>
              <a:buChar char="•"/>
            </a:pPr>
            <a:r>
              <a:rPr lang="en-US">
                <a:solidFill>
                  <a:srgbClr val="000000"/>
                </a:solidFill>
                <a:latin typeface="Arial" charset="0"/>
                <a:cs typeface="Arial" charset="0"/>
                <a:sym typeface="Arial" charset="0"/>
              </a:rPr>
              <a:t> We can duplicate columns while still saving space and maintaining k-safe</a:t>
            </a:r>
          </a:p>
          <a:p>
            <a:pPr marL="39688">
              <a:spcBef>
                <a:spcPts val="413"/>
              </a:spcBef>
              <a:buClr>
                <a:srgbClr val="000000"/>
              </a:buClr>
              <a:buFont typeface="Arial" charset="0"/>
              <a:buChar char="•"/>
            </a:pPr>
            <a:r>
              <a:rPr lang="en-US">
                <a:solidFill>
                  <a:srgbClr val="000000"/>
                </a:solidFill>
                <a:latin typeface="Arial" charset="0"/>
                <a:cs typeface="Arial" charset="0"/>
                <a:sym typeface="Arial" charset="0"/>
              </a:rPr>
              <a:t>Redundancy – will get restored by querying the nodes that were running for what happened.</a:t>
            </a:r>
          </a:p>
          <a:p>
            <a:pPr marL="39688">
              <a:spcBef>
                <a:spcPts val="413"/>
              </a:spcBef>
              <a:buClr>
                <a:srgbClr val="000000"/>
              </a:buClr>
              <a:buFont typeface="Arial" charset="0"/>
              <a:buChar char="•"/>
            </a:pPr>
            <a:endParaRPr lang="en-US">
              <a:solidFill>
                <a:srgbClr val="000000"/>
              </a:solidFill>
              <a:latin typeface="Arial" charset="0"/>
              <a:cs typeface="Arial" charset="0"/>
              <a:sym typeface="Arial" charset="0"/>
            </a:endParaRPr>
          </a:p>
          <a:p>
            <a:pPr marL="39688">
              <a:spcBef>
                <a:spcPts val="413"/>
              </a:spcBef>
              <a:buClr>
                <a:srgbClr val="000000"/>
              </a:buClr>
              <a:buFont typeface="Arial" charset="0"/>
              <a:buChar char="•"/>
            </a:pPr>
            <a:r>
              <a:rPr lang="en-US">
                <a:solidFill>
                  <a:srgbClr val="000000"/>
                </a:solidFill>
                <a:latin typeface="Arial" charset="0"/>
                <a:cs typeface="Arial" charset="0"/>
                <a:sym typeface="Arial" charset="0"/>
              </a:rPr>
              <a:t>Replication – a DB feature used to replicate a transaction in another DB in order to keep the data in 2 places (use ETL, golden gate etc)</a:t>
            </a:r>
          </a:p>
          <a:p>
            <a:pPr marL="39688">
              <a:spcBef>
                <a:spcPts val="413"/>
              </a:spcBef>
              <a:buClr>
                <a:srgbClr val="000000"/>
              </a:buClr>
              <a:buFont typeface="Arial" charset="0"/>
              <a:buChar char="•"/>
            </a:pPr>
            <a:r>
              <a:rPr lang="en-US">
                <a:solidFill>
                  <a:srgbClr val="000000"/>
                </a:solidFill>
                <a:latin typeface="Arial" charset="0"/>
                <a:cs typeface="Arial" charset="0"/>
                <a:sym typeface="Arial" charset="0"/>
              </a:rPr>
              <a:t>Mirroring (disk)  - for redundancy (HW solution).  We don</a:t>
            </a:r>
            <a:r>
              <a:rPr lang="ja-JP" altLang="en-US">
                <a:solidFill>
                  <a:srgbClr val="000000"/>
                </a:solidFill>
                <a:latin typeface="Arial"/>
                <a:cs typeface="Arial" charset="0"/>
                <a:sym typeface="Arial" charset="0"/>
              </a:rPr>
              <a:t>’</a:t>
            </a:r>
            <a:r>
              <a:rPr lang="en-US">
                <a:solidFill>
                  <a:srgbClr val="000000"/>
                </a:solidFill>
                <a:latin typeface="Arial" charset="0"/>
                <a:cs typeface="Arial" charset="0"/>
                <a:sym typeface="Arial" charset="0"/>
              </a:rPr>
              <a:t>t need that extra cost (all machines do stufff)</a:t>
            </a:r>
          </a:p>
        </p:txBody>
      </p:sp>
    </p:spTree>
    <p:extLst>
      <p:ext uri="{BB962C8B-B14F-4D97-AF65-F5344CB8AC3E}">
        <p14:creationId xmlns:p14="http://schemas.microsoft.com/office/powerpoint/2010/main" val="10689916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Writes performance</a:t>
            </a:r>
            <a:r>
              <a:rPr lang="en-US" baseline="0" dirty="0" smtClean="0"/>
              <a:t> was a surprise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48632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 smtClean="0">
                <a:solidFill>
                  <a:schemeClr val="accent5"/>
                </a:solidFill>
                <a:latin typeface="Arial"/>
                <a:ea typeface="ＭＳ Ｐゴシック" charset="0"/>
                <a:cs typeface="Chalkboard Bold" charset="0"/>
                <a:sym typeface="Chalkboard Bold" charset="0"/>
              </a:rPr>
              <a:t>Row store partitions on date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1926813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37" name="Rectangle 1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65538" name="Rectangle 2"/>
          <p:cNvSpPr>
            <a:spLocks noGrp="1" noChangeArrowheads="1"/>
          </p:cNvSpPr>
          <p:nvPr>
            <p:ph type="body" idx="1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xmlns="" val="1"/>
            </a:ext>
          </a:extLst>
        </p:spPr>
        <p:txBody>
          <a:bodyPr/>
          <a:lstStyle/>
          <a:p>
            <a:pPr marL="39688">
              <a:spcBef>
                <a:spcPts val="413"/>
              </a:spcBef>
            </a:pPr>
            <a:r>
              <a:rPr lang="en-US" dirty="0" smtClean="0">
                <a:solidFill>
                  <a:srgbClr val="000000"/>
                </a:solidFill>
                <a:latin typeface="Arial" charset="0"/>
                <a:cs typeface="Arial" charset="0"/>
                <a:sym typeface="Arial" charset="0"/>
              </a:rPr>
              <a:t>Should</a:t>
            </a:r>
            <a:r>
              <a:rPr lang="en-US" baseline="0" dirty="0" smtClean="0">
                <a:solidFill>
                  <a:srgbClr val="000000"/>
                </a:solidFill>
                <a:latin typeface="Arial" charset="0"/>
                <a:cs typeface="Arial" charset="0"/>
                <a:sym typeface="Arial" charset="0"/>
              </a:rPr>
              <a:t> be at 30 minutes here.</a:t>
            </a:r>
            <a:endParaRPr lang="en-US" dirty="0">
              <a:solidFill>
                <a:srgbClr val="000000"/>
              </a:solidFill>
              <a:latin typeface="Arial" charset="0"/>
              <a:cs typeface="Arial" charset="0"/>
              <a:sym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3524233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7BC03B-7E9F-6047-B245-981F6FBCAA30}" type="datetimeFigureOut">
              <a:rPr lang="en-US" smtClean="0"/>
              <a:t>10/2/17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967AE5-8A96-FA48-A280-0C6B3F1794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44094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7BC03B-7E9F-6047-B245-981F6FBCAA30}" type="datetimeFigureOut">
              <a:rPr lang="en-US" smtClean="0"/>
              <a:t>10/2/17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967AE5-8A96-FA48-A280-0C6B3F1794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40012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7BC03B-7E9F-6047-B245-981F6FBCAA30}" type="datetimeFigureOut">
              <a:rPr lang="en-US" smtClean="0"/>
              <a:t>10/2/17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967AE5-8A96-FA48-A280-0C6B3F1794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667297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DFD8BDCF-830C-4443-9625-EC4A765FA2DA}" type="slidenum">
              <a:rPr lang="en-US">
                <a:solidFill>
                  <a:srgbClr val="0C109A"/>
                </a:solidFill>
              </a:rPr>
              <a:pPr/>
              <a:t>‹#›</a:t>
            </a:fld>
            <a:endParaRPr lang="en-US">
              <a:solidFill>
                <a:srgbClr val="0C109A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3608350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69400" cy="11557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8FE8E176-E320-3741-B26E-07D550E26C9C}" type="slidenum">
              <a:rPr lang="en-US">
                <a:solidFill>
                  <a:srgbClr val="0C109A"/>
                </a:solidFill>
              </a:rPr>
              <a:pPr/>
              <a:t>‹#›</a:t>
            </a:fld>
            <a:endParaRPr lang="en-US">
              <a:solidFill>
                <a:srgbClr val="0C109A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76082500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433D46E7-AAD1-6A4B-9BC9-327BC28CE2C1}" type="slidenum">
              <a:rPr lang="en-US">
                <a:solidFill>
                  <a:srgbClr val="0C109A"/>
                </a:solidFill>
              </a:rPr>
              <a:pPr/>
              <a:t>‹#›</a:t>
            </a:fld>
            <a:endParaRPr lang="en-US">
              <a:solidFill>
                <a:srgbClr val="0C109A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01194519"/>
      </p:ext>
    </p:extLst>
  </p:cSld>
  <p:clrMapOvr>
    <a:masterClrMapping/>
  </p:clrMapOvr>
  <p:transition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89000" y="1524000"/>
            <a:ext cx="3606800" cy="49276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524000"/>
            <a:ext cx="3606800" cy="49276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4A5DBC5E-D42D-0D4A-8691-264D6FFE0A1D}" type="slidenum">
              <a:rPr lang="en-US">
                <a:solidFill>
                  <a:srgbClr val="0C109A"/>
                </a:solidFill>
              </a:rPr>
              <a:pPr/>
              <a:t>‹#›</a:t>
            </a:fld>
            <a:endParaRPr lang="en-US">
              <a:solidFill>
                <a:srgbClr val="0C109A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35910719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40DB4E95-57C9-CC40-84C1-48F6383AAB53}" type="slidenum">
              <a:rPr lang="en-US">
                <a:solidFill>
                  <a:srgbClr val="0C109A"/>
                </a:solidFill>
              </a:rPr>
              <a:pPr/>
              <a:t>‹#›</a:t>
            </a:fld>
            <a:endParaRPr lang="en-US">
              <a:solidFill>
                <a:srgbClr val="0C109A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79098673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solidFill>
            <a:srgbClr val="DDDDDD"/>
          </a:solidFill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ED695FA9-6941-B244-B512-6828E50925BC}" type="slidenum">
              <a:rPr lang="en-US">
                <a:solidFill>
                  <a:srgbClr val="0C109A"/>
                </a:solidFill>
              </a:rPr>
              <a:pPr/>
              <a:t>‹#›</a:t>
            </a:fld>
            <a:endParaRPr lang="en-US">
              <a:solidFill>
                <a:srgbClr val="0C109A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07844128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8D37B8C9-7596-F542-B55B-957C46022089}" type="slidenum">
              <a:rPr lang="en-US">
                <a:solidFill>
                  <a:srgbClr val="0C109A"/>
                </a:solidFill>
              </a:rPr>
              <a:pPr/>
              <a:t>‹#›</a:t>
            </a:fld>
            <a:endParaRPr lang="en-US">
              <a:solidFill>
                <a:srgbClr val="0C109A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518884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CBCFB2BA-CA04-C74F-92F5-18F6634B1AC9}" type="slidenum">
              <a:rPr lang="en-US">
                <a:solidFill>
                  <a:srgbClr val="0C109A"/>
                </a:solidFill>
              </a:rPr>
              <a:pPr/>
              <a:t>‹#›</a:t>
            </a:fld>
            <a:endParaRPr lang="en-US">
              <a:solidFill>
                <a:srgbClr val="0C109A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4445859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7BC03B-7E9F-6047-B245-981F6FBCAA30}" type="datetimeFigureOut">
              <a:rPr lang="en-US" smtClean="0"/>
              <a:t>10/2/17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967AE5-8A96-FA48-A280-0C6B3F1794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3845371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BFE07303-2BD1-574F-B69B-13F8D9C38FB5}" type="slidenum">
              <a:rPr lang="en-US">
                <a:solidFill>
                  <a:srgbClr val="0C109A"/>
                </a:solidFill>
              </a:rPr>
              <a:pPr/>
              <a:t>‹#›</a:t>
            </a:fld>
            <a:endParaRPr lang="en-US">
              <a:solidFill>
                <a:srgbClr val="0C109A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72660122"/>
      </p:ext>
    </p:extLst>
  </p:cSld>
  <p:clrMapOvr>
    <a:masterClrMapping/>
  </p:clrMapOvr>
  <p:transition/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69400" cy="11557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4315919B-8DA3-354C-8199-7CA00B2EA858}" type="slidenum">
              <a:rPr lang="en-US">
                <a:solidFill>
                  <a:srgbClr val="0C109A"/>
                </a:solidFill>
              </a:rPr>
              <a:pPr/>
              <a:t>‹#›</a:t>
            </a:fld>
            <a:endParaRPr lang="en-US">
              <a:solidFill>
                <a:srgbClr val="0C109A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8945262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873875" y="50800"/>
            <a:ext cx="2295525" cy="640080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-12700" y="50800"/>
            <a:ext cx="6734175" cy="640080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A2A4FAC1-A9C9-2548-A73F-8F433F1EA74D}" type="slidenum">
              <a:rPr lang="en-US">
                <a:solidFill>
                  <a:srgbClr val="0C109A"/>
                </a:solidFill>
              </a:rPr>
              <a:pPr/>
              <a:t>‹#›</a:t>
            </a:fld>
            <a:endParaRPr lang="en-US">
              <a:solidFill>
                <a:srgbClr val="0C109A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33218936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DFD8BDCF-830C-4443-9625-EC4A765FA2DA}" type="slidenum">
              <a:rPr lang="en-US">
                <a:solidFill>
                  <a:srgbClr val="0C109A"/>
                </a:solidFill>
              </a:rPr>
              <a:pPr/>
              <a:t>‹#›</a:t>
            </a:fld>
            <a:endParaRPr lang="en-US">
              <a:solidFill>
                <a:srgbClr val="0C109A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7901951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69400" cy="11557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8FE8E176-E320-3741-B26E-07D550E26C9C}" type="slidenum">
              <a:rPr lang="en-US">
                <a:solidFill>
                  <a:srgbClr val="0C109A"/>
                </a:solidFill>
              </a:rPr>
              <a:pPr/>
              <a:t>‹#›</a:t>
            </a:fld>
            <a:endParaRPr lang="en-US">
              <a:solidFill>
                <a:srgbClr val="0C109A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71534570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433D46E7-AAD1-6A4B-9BC9-327BC28CE2C1}" type="slidenum">
              <a:rPr lang="en-US">
                <a:solidFill>
                  <a:srgbClr val="0C109A"/>
                </a:solidFill>
              </a:rPr>
              <a:pPr/>
              <a:t>‹#›</a:t>
            </a:fld>
            <a:endParaRPr lang="en-US">
              <a:solidFill>
                <a:srgbClr val="0C109A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1758968"/>
      </p:ext>
    </p:extLst>
  </p:cSld>
  <p:clrMapOvr>
    <a:masterClrMapping/>
  </p:clrMapOvr>
  <p:transition/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89000" y="1524000"/>
            <a:ext cx="3606800" cy="49276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524000"/>
            <a:ext cx="3606800" cy="49276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4A5DBC5E-D42D-0D4A-8691-264D6FFE0A1D}" type="slidenum">
              <a:rPr lang="en-US">
                <a:solidFill>
                  <a:srgbClr val="0C109A"/>
                </a:solidFill>
              </a:rPr>
              <a:pPr/>
              <a:t>‹#›</a:t>
            </a:fld>
            <a:endParaRPr lang="en-US">
              <a:solidFill>
                <a:srgbClr val="0C109A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58624018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40DB4E95-57C9-CC40-84C1-48F6383AAB53}" type="slidenum">
              <a:rPr lang="en-US">
                <a:solidFill>
                  <a:srgbClr val="0C109A"/>
                </a:solidFill>
              </a:rPr>
              <a:pPr/>
              <a:t>‹#›</a:t>
            </a:fld>
            <a:endParaRPr lang="en-US">
              <a:solidFill>
                <a:srgbClr val="0C109A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31560244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solidFill>
            <a:srgbClr val="DDDDDD"/>
          </a:solidFill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ED695FA9-6941-B244-B512-6828E50925BC}" type="slidenum">
              <a:rPr lang="en-US">
                <a:solidFill>
                  <a:srgbClr val="0C109A"/>
                </a:solidFill>
              </a:rPr>
              <a:pPr/>
              <a:t>‹#›</a:t>
            </a:fld>
            <a:endParaRPr lang="en-US">
              <a:solidFill>
                <a:srgbClr val="0C109A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67701372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8D37B8C9-7596-F542-B55B-957C46022089}" type="slidenum">
              <a:rPr lang="en-US">
                <a:solidFill>
                  <a:srgbClr val="0C109A"/>
                </a:solidFill>
              </a:rPr>
              <a:pPr/>
              <a:t>‹#›</a:t>
            </a:fld>
            <a:endParaRPr lang="en-US">
              <a:solidFill>
                <a:srgbClr val="0C109A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78589908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7BC03B-7E9F-6047-B245-981F6FBCAA30}" type="datetimeFigureOut">
              <a:rPr lang="en-US" smtClean="0"/>
              <a:t>10/2/17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967AE5-8A96-FA48-A280-0C6B3F1794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2309077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CBCFB2BA-CA04-C74F-92F5-18F6634B1AC9}" type="slidenum">
              <a:rPr lang="en-US">
                <a:solidFill>
                  <a:srgbClr val="0C109A"/>
                </a:solidFill>
              </a:rPr>
              <a:pPr/>
              <a:t>‹#›</a:t>
            </a:fld>
            <a:endParaRPr lang="en-US">
              <a:solidFill>
                <a:srgbClr val="0C109A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49568812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BFE07303-2BD1-574F-B69B-13F8D9C38FB5}" type="slidenum">
              <a:rPr lang="en-US">
                <a:solidFill>
                  <a:srgbClr val="0C109A"/>
                </a:solidFill>
              </a:rPr>
              <a:pPr/>
              <a:t>‹#›</a:t>
            </a:fld>
            <a:endParaRPr lang="en-US">
              <a:solidFill>
                <a:srgbClr val="0C109A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04068573"/>
      </p:ext>
    </p:extLst>
  </p:cSld>
  <p:clrMapOvr>
    <a:masterClrMapping/>
  </p:clrMapOvr>
  <p:transition/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69400" cy="11557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4315919B-8DA3-354C-8199-7CA00B2EA858}" type="slidenum">
              <a:rPr lang="en-US">
                <a:solidFill>
                  <a:srgbClr val="0C109A"/>
                </a:solidFill>
              </a:rPr>
              <a:pPr/>
              <a:t>‹#›</a:t>
            </a:fld>
            <a:endParaRPr lang="en-US">
              <a:solidFill>
                <a:srgbClr val="0C109A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99000300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873875" y="50800"/>
            <a:ext cx="2295525" cy="640080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-12700" y="50800"/>
            <a:ext cx="6734175" cy="640080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A2A4FAC1-A9C9-2548-A73F-8F433F1EA74D}" type="slidenum">
              <a:rPr lang="en-US">
                <a:solidFill>
                  <a:srgbClr val="0C109A"/>
                </a:solidFill>
              </a:rPr>
              <a:pPr/>
              <a:t>‹#›</a:t>
            </a:fld>
            <a:endParaRPr lang="en-US">
              <a:solidFill>
                <a:srgbClr val="0C109A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37613594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altLang="ja-JP" smtClean="0"/>
              <a:t>Click to edit Master title style</a:t>
            </a:r>
            <a:endParaRPr lang="ja-JP" alt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altLang="ja-JP" smtClean="0"/>
              <a:t>Click to edit Master subtitle style</a:t>
            </a:r>
            <a:endParaRPr lang="ja-JP" alt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3639A82-0EE8-5D4B-B4AB-2B0E4E7DA3A6}" type="datetime1">
              <a:rPr lang="ja-JP" altLang="en-US"/>
              <a:pPr>
                <a:defRPr/>
              </a:pPr>
              <a:t>2017/10/2</a:t>
            </a:fld>
            <a:endParaRPr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AEA464C-739E-3F40-AAC9-1E5A347759A9}" type="slidenum">
              <a:rPr lang="ja-JP" altLang="en-US"/>
              <a:pPr>
                <a:defRPr/>
              </a:pPr>
              <a:t>‹#›</a:t>
            </a:fld>
            <a:endParaRPr lang="ja-JP" altLang="en-US"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JP" smtClean="0"/>
              <a:t>Click to edit Master title style</a:t>
            </a:r>
            <a:endParaRPr lang="ja-JP" alt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altLang="ja-JP" smtClean="0"/>
              <a:t>Click to edit Master text styles</a:t>
            </a:r>
          </a:p>
          <a:p>
            <a:pPr lvl="1"/>
            <a:r>
              <a:rPr lang="en-US" altLang="ja-JP" smtClean="0"/>
              <a:t>Second level</a:t>
            </a:r>
          </a:p>
          <a:p>
            <a:pPr lvl="2"/>
            <a:r>
              <a:rPr lang="en-US" altLang="ja-JP" smtClean="0"/>
              <a:t>Third level</a:t>
            </a:r>
          </a:p>
          <a:p>
            <a:pPr lvl="3"/>
            <a:r>
              <a:rPr lang="en-US" altLang="ja-JP" smtClean="0"/>
              <a:t>Fourth level</a:t>
            </a:r>
          </a:p>
          <a:p>
            <a:pPr lvl="4"/>
            <a:r>
              <a:rPr lang="en-US" altLang="ja-JP" smtClean="0"/>
              <a:t>Fifth level</a:t>
            </a:r>
            <a:endParaRPr lang="ja-JP" alt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E20D6AF-A932-9C49-AF60-A77225A3E2D2}" type="datetime1">
              <a:rPr lang="ja-JP" altLang="en-US"/>
              <a:pPr>
                <a:defRPr/>
              </a:pPr>
              <a:t>2017/10/2</a:t>
            </a:fld>
            <a:endParaRPr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9AD13DC-E501-474F-807C-2DB5CC21FFB4}" type="slidenum">
              <a:rPr lang="ja-JP" altLang="en-US"/>
              <a:pPr>
                <a:defRPr/>
              </a:pPr>
              <a:t>‹#›</a:t>
            </a:fld>
            <a:endParaRPr lang="ja-JP" altLang="en-US"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altLang="ja-JP" smtClean="0"/>
              <a:t>Click to edit Master title style</a:t>
            </a:r>
            <a:endParaRPr lang="ja-JP" alt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altLang="ja-JP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FD4AC3E-337C-0945-90AD-289F89A383B1}" type="datetime1">
              <a:rPr lang="ja-JP" altLang="en-US"/>
              <a:pPr>
                <a:defRPr/>
              </a:pPr>
              <a:t>2017/10/2</a:t>
            </a:fld>
            <a:endParaRPr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A22B2E2-7C0F-304A-98A5-677B23922DA8}" type="slidenum">
              <a:rPr lang="ja-JP" altLang="en-US"/>
              <a:pPr>
                <a:defRPr/>
              </a:pPr>
              <a:t>‹#›</a:t>
            </a:fld>
            <a:endParaRPr lang="ja-JP" altLang="en-US"/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JP" smtClean="0"/>
              <a:t>Click to edit Master title style</a:t>
            </a:r>
            <a:endParaRPr lang="ja-JP" alt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altLang="ja-JP" smtClean="0"/>
              <a:t>Click to edit Master text styles</a:t>
            </a:r>
          </a:p>
          <a:p>
            <a:pPr lvl="1"/>
            <a:r>
              <a:rPr lang="en-US" altLang="ja-JP" smtClean="0"/>
              <a:t>Second level</a:t>
            </a:r>
          </a:p>
          <a:p>
            <a:pPr lvl="2"/>
            <a:r>
              <a:rPr lang="en-US" altLang="ja-JP" smtClean="0"/>
              <a:t>Third level</a:t>
            </a:r>
          </a:p>
          <a:p>
            <a:pPr lvl="3"/>
            <a:r>
              <a:rPr lang="en-US" altLang="ja-JP" smtClean="0"/>
              <a:t>Fourth level</a:t>
            </a:r>
          </a:p>
          <a:p>
            <a:pPr lvl="4"/>
            <a:r>
              <a:rPr lang="en-US" altLang="ja-JP" smtClean="0"/>
              <a:t>Fifth level</a:t>
            </a:r>
            <a:endParaRPr lang="ja-JP" alt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altLang="ja-JP" smtClean="0"/>
              <a:t>Click to edit Master text styles</a:t>
            </a:r>
          </a:p>
          <a:p>
            <a:pPr lvl="1"/>
            <a:r>
              <a:rPr lang="en-US" altLang="ja-JP" smtClean="0"/>
              <a:t>Second level</a:t>
            </a:r>
          </a:p>
          <a:p>
            <a:pPr lvl="2"/>
            <a:r>
              <a:rPr lang="en-US" altLang="ja-JP" smtClean="0"/>
              <a:t>Third level</a:t>
            </a:r>
          </a:p>
          <a:p>
            <a:pPr lvl="3"/>
            <a:r>
              <a:rPr lang="en-US" altLang="ja-JP" smtClean="0"/>
              <a:t>Fourth level</a:t>
            </a:r>
          </a:p>
          <a:p>
            <a:pPr lvl="4"/>
            <a:r>
              <a:rPr lang="en-US" altLang="ja-JP" smtClean="0"/>
              <a:t>Fifth level</a:t>
            </a:r>
            <a:endParaRPr lang="ja-JP" altLang="en-US"/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A1F2085-58EE-EE4D-B2E0-AA0E5BBB911F}" type="datetime1">
              <a:rPr lang="ja-JP" altLang="en-US"/>
              <a:pPr>
                <a:defRPr/>
              </a:pPr>
              <a:t>2017/10/2</a:t>
            </a:fld>
            <a:endParaRPr lang="ja-JP" alt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ja-JP" alt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416BCAA-0B15-F749-ADEB-076E9E40D370}" type="slidenum">
              <a:rPr lang="ja-JP" altLang="en-US"/>
              <a:pPr>
                <a:defRPr/>
              </a:pPr>
              <a:t>‹#›</a:t>
            </a:fld>
            <a:endParaRPr lang="ja-JP" altLang="en-US"/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altLang="ja-JP" smtClean="0"/>
              <a:t>Click to edit Master title style</a:t>
            </a:r>
            <a:endParaRPr lang="ja-JP" alt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ja-JP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altLang="ja-JP" smtClean="0"/>
              <a:t>Click to edit Master text styles</a:t>
            </a:r>
          </a:p>
          <a:p>
            <a:pPr lvl="1"/>
            <a:r>
              <a:rPr lang="en-US" altLang="ja-JP" smtClean="0"/>
              <a:t>Second level</a:t>
            </a:r>
          </a:p>
          <a:p>
            <a:pPr lvl="2"/>
            <a:r>
              <a:rPr lang="en-US" altLang="ja-JP" smtClean="0"/>
              <a:t>Third level</a:t>
            </a:r>
          </a:p>
          <a:p>
            <a:pPr lvl="3"/>
            <a:r>
              <a:rPr lang="en-US" altLang="ja-JP" smtClean="0"/>
              <a:t>Fourth level</a:t>
            </a:r>
          </a:p>
          <a:p>
            <a:pPr lvl="4"/>
            <a:r>
              <a:rPr lang="en-US" altLang="ja-JP" smtClean="0"/>
              <a:t>Fifth level</a:t>
            </a:r>
            <a:endParaRPr lang="ja-JP" alt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ja-JP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altLang="ja-JP" smtClean="0"/>
              <a:t>Click to edit Master text styles</a:t>
            </a:r>
          </a:p>
          <a:p>
            <a:pPr lvl="1"/>
            <a:r>
              <a:rPr lang="en-US" altLang="ja-JP" smtClean="0"/>
              <a:t>Second level</a:t>
            </a:r>
          </a:p>
          <a:p>
            <a:pPr lvl="2"/>
            <a:r>
              <a:rPr lang="en-US" altLang="ja-JP" smtClean="0"/>
              <a:t>Third level</a:t>
            </a:r>
          </a:p>
          <a:p>
            <a:pPr lvl="3"/>
            <a:r>
              <a:rPr lang="en-US" altLang="ja-JP" smtClean="0"/>
              <a:t>Fourth level</a:t>
            </a:r>
          </a:p>
          <a:p>
            <a:pPr lvl="4"/>
            <a:r>
              <a:rPr lang="en-US" altLang="ja-JP" smtClean="0"/>
              <a:t>Fifth level</a:t>
            </a:r>
            <a:endParaRPr lang="ja-JP" altLang="en-US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9FE6949-643B-F446-895B-C187C8C814D2}" type="datetime1">
              <a:rPr lang="ja-JP" altLang="en-US"/>
              <a:pPr>
                <a:defRPr/>
              </a:pPr>
              <a:t>2017/10/2</a:t>
            </a:fld>
            <a:endParaRPr lang="ja-JP" altLang="en-US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ja-JP" altLang="en-US"/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4B3BBBE-B973-6645-8175-ED5191065051}" type="slidenum">
              <a:rPr lang="ja-JP" altLang="en-US"/>
              <a:pPr>
                <a:defRPr/>
              </a:pPr>
              <a:t>‹#›</a:t>
            </a:fld>
            <a:endParaRPr lang="ja-JP" altLang="en-US"/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JP" smtClean="0"/>
              <a:t>Click to edit Master title style</a:t>
            </a:r>
            <a:endParaRPr lang="ja-JP" altLang="en-US"/>
          </a:p>
        </p:txBody>
      </p:sp>
      <p:sp>
        <p:nvSpPr>
          <p:cNvPr id="3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2FE961F-BCA1-354F-AE13-FECE610D3CD1}" type="datetime1">
              <a:rPr lang="ja-JP" altLang="en-US"/>
              <a:pPr>
                <a:defRPr/>
              </a:pPr>
              <a:t>2017/10/2</a:t>
            </a:fld>
            <a:endParaRPr lang="ja-JP" alt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ja-JP" altLang="en-US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BF1AC70-E7A6-8F4A-9E54-362268347D02}" type="slidenum">
              <a:rPr lang="ja-JP" altLang="en-US"/>
              <a:pPr>
                <a:defRPr/>
              </a:pPr>
              <a:t>‹#›</a:t>
            </a:fld>
            <a:endParaRPr lang="ja-JP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7BC03B-7E9F-6047-B245-981F6FBCAA30}" type="datetimeFigureOut">
              <a:rPr lang="en-US" smtClean="0"/>
              <a:t>10/2/17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967AE5-8A96-FA48-A280-0C6B3F1794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6661760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382A549-C466-804E-A1FD-912E3BB951D6}" type="datetime1">
              <a:rPr lang="ja-JP" altLang="en-US"/>
              <a:pPr>
                <a:defRPr/>
              </a:pPr>
              <a:t>2017/10/2</a:t>
            </a:fld>
            <a:endParaRPr lang="ja-JP" altLang="en-US"/>
          </a:p>
        </p:txBody>
      </p:sp>
      <p:sp>
        <p:nvSpPr>
          <p:cNvPr id="3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ja-JP" altLang="en-US"/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CC42502-583C-AF42-94A7-11278015C4A8}" type="slidenum">
              <a:rPr lang="ja-JP" altLang="en-US"/>
              <a:pPr>
                <a:defRPr/>
              </a:pPr>
              <a:t>‹#›</a:t>
            </a:fld>
            <a:endParaRPr lang="ja-JP" altLang="en-US"/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altLang="ja-JP" smtClean="0"/>
              <a:t>Click to edit Master title style</a:t>
            </a:r>
            <a:endParaRPr lang="ja-JP" alt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altLang="ja-JP" smtClean="0"/>
              <a:t>Click to edit Master text styles</a:t>
            </a:r>
          </a:p>
          <a:p>
            <a:pPr lvl="1"/>
            <a:r>
              <a:rPr lang="en-US" altLang="ja-JP" smtClean="0"/>
              <a:t>Second level</a:t>
            </a:r>
          </a:p>
          <a:p>
            <a:pPr lvl="2"/>
            <a:r>
              <a:rPr lang="en-US" altLang="ja-JP" smtClean="0"/>
              <a:t>Third level</a:t>
            </a:r>
          </a:p>
          <a:p>
            <a:pPr lvl="3"/>
            <a:r>
              <a:rPr lang="en-US" altLang="ja-JP" smtClean="0"/>
              <a:t>Fourth level</a:t>
            </a:r>
          </a:p>
          <a:p>
            <a:pPr lvl="4"/>
            <a:r>
              <a:rPr lang="en-US" altLang="ja-JP" smtClean="0"/>
              <a:t>Fifth level</a:t>
            </a:r>
            <a:endParaRPr lang="ja-JP" alt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altLang="ja-JP" smtClean="0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93C9CB9-1A2E-924D-8EDB-3372643772DD}" type="datetime1">
              <a:rPr lang="ja-JP" altLang="en-US"/>
              <a:pPr>
                <a:defRPr/>
              </a:pPr>
              <a:t>2017/10/2</a:t>
            </a:fld>
            <a:endParaRPr lang="ja-JP" alt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ja-JP" alt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CBC98C7-F8C1-F545-9A2D-48D000EEDBE2}" type="slidenum">
              <a:rPr lang="ja-JP" altLang="en-US"/>
              <a:pPr>
                <a:defRPr/>
              </a:pPr>
              <a:t>‹#›</a:t>
            </a:fld>
            <a:endParaRPr lang="ja-JP" altLang="en-US"/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altLang="ja-JP" smtClean="0"/>
              <a:t>Click to edit Master title style</a:t>
            </a:r>
            <a:endParaRPr lang="ja-JP" alt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ja-JP" altLang="en-US" noProof="0" smtClean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altLang="ja-JP" smtClean="0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B4B588F-F7EB-E949-8403-2797521A9E95}" type="datetime1">
              <a:rPr lang="ja-JP" altLang="en-US"/>
              <a:pPr>
                <a:defRPr/>
              </a:pPr>
              <a:t>2017/10/2</a:t>
            </a:fld>
            <a:endParaRPr lang="ja-JP" alt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ja-JP" alt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53B1EFF-99D4-1E4D-BE52-67C3C73CCD52}" type="slidenum">
              <a:rPr lang="ja-JP" altLang="en-US"/>
              <a:pPr>
                <a:defRPr/>
              </a:pPr>
              <a:t>‹#›</a:t>
            </a:fld>
            <a:endParaRPr lang="ja-JP" altLang="en-US"/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JP" smtClean="0"/>
              <a:t>Click to edit Master title style</a:t>
            </a:r>
            <a:endParaRPr lang="ja-JP" alt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altLang="ja-JP" smtClean="0"/>
              <a:t>Click to edit Master text styles</a:t>
            </a:r>
          </a:p>
          <a:p>
            <a:pPr lvl="1"/>
            <a:r>
              <a:rPr lang="en-US" altLang="ja-JP" smtClean="0"/>
              <a:t>Second level</a:t>
            </a:r>
          </a:p>
          <a:p>
            <a:pPr lvl="2"/>
            <a:r>
              <a:rPr lang="en-US" altLang="ja-JP" smtClean="0"/>
              <a:t>Third level</a:t>
            </a:r>
          </a:p>
          <a:p>
            <a:pPr lvl="3"/>
            <a:r>
              <a:rPr lang="en-US" altLang="ja-JP" smtClean="0"/>
              <a:t>Fourth level</a:t>
            </a:r>
          </a:p>
          <a:p>
            <a:pPr lvl="4"/>
            <a:r>
              <a:rPr lang="en-US" altLang="ja-JP" smtClean="0"/>
              <a:t>Fifth level</a:t>
            </a:r>
            <a:endParaRPr lang="ja-JP" alt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B09A707-80E7-804D-AC51-8E7017E2E293}" type="datetime1">
              <a:rPr lang="ja-JP" altLang="en-US"/>
              <a:pPr>
                <a:defRPr/>
              </a:pPr>
              <a:t>2017/10/2</a:t>
            </a:fld>
            <a:endParaRPr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299C286-5404-C24B-B981-06859AF0DE54}" type="slidenum">
              <a:rPr lang="ja-JP" altLang="en-US"/>
              <a:pPr>
                <a:defRPr/>
              </a:pPr>
              <a:t>‹#›</a:t>
            </a:fld>
            <a:endParaRPr lang="ja-JP" altLang="en-US"/>
          </a:p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altLang="ja-JP" smtClean="0"/>
              <a:t>Click to edit Master title style</a:t>
            </a:r>
            <a:endParaRPr lang="ja-JP" alt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altLang="ja-JP" smtClean="0"/>
              <a:t>Click to edit Master text styles</a:t>
            </a:r>
          </a:p>
          <a:p>
            <a:pPr lvl="1"/>
            <a:r>
              <a:rPr lang="en-US" altLang="ja-JP" smtClean="0"/>
              <a:t>Second level</a:t>
            </a:r>
          </a:p>
          <a:p>
            <a:pPr lvl="2"/>
            <a:r>
              <a:rPr lang="en-US" altLang="ja-JP" smtClean="0"/>
              <a:t>Third level</a:t>
            </a:r>
          </a:p>
          <a:p>
            <a:pPr lvl="3"/>
            <a:r>
              <a:rPr lang="en-US" altLang="ja-JP" smtClean="0"/>
              <a:t>Fourth level</a:t>
            </a:r>
          </a:p>
          <a:p>
            <a:pPr lvl="4"/>
            <a:r>
              <a:rPr lang="en-US" altLang="ja-JP" smtClean="0"/>
              <a:t>Fifth level</a:t>
            </a:r>
            <a:endParaRPr lang="ja-JP" alt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4ECC0C0-0662-B344-950D-5326FC148514}" type="datetime1">
              <a:rPr lang="ja-JP" altLang="en-US"/>
              <a:pPr>
                <a:defRPr/>
              </a:pPr>
              <a:t>2017/10/2</a:t>
            </a:fld>
            <a:endParaRPr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C2788E5-0C44-374B-ABC0-5EC4B01293C0}" type="slidenum">
              <a:rPr lang="ja-JP" altLang="en-US"/>
              <a:pPr>
                <a:defRPr/>
              </a:pPr>
              <a:t>‹#›</a:t>
            </a:fld>
            <a:endParaRPr lang="ja-JP" altLang="en-US"/>
          </a:p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DFD8BDCF-830C-4443-9625-EC4A765FA2DA}" type="slidenum">
              <a:rPr lang="en-US">
                <a:solidFill>
                  <a:srgbClr val="0C109A"/>
                </a:solidFill>
              </a:rPr>
              <a:pPr/>
              <a:t>‹#›</a:t>
            </a:fld>
            <a:endParaRPr lang="en-US">
              <a:solidFill>
                <a:srgbClr val="0C109A"/>
              </a:solidFill>
            </a:endParaRPr>
          </a:p>
        </p:txBody>
      </p:sp>
    </p:spTree>
    <p:extLst/>
  </p:cSld>
  <p:clrMapOvr>
    <a:masterClrMapping/>
  </p:clrMapOvr>
  <p:transition/>
  <p:timing>
    <p:tnLst>
      <p:par>
        <p:cTn id="1" dur="indefinite" restart="never" nodeType="tmRoot"/>
      </p:par>
    </p:tnLst>
  </p:timing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69400" cy="11557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8FE8E176-E320-3741-B26E-07D550E26C9C}" type="slidenum">
              <a:rPr lang="en-US">
                <a:solidFill>
                  <a:srgbClr val="0C109A"/>
                </a:solidFill>
              </a:rPr>
              <a:pPr/>
              <a:t>‹#›</a:t>
            </a:fld>
            <a:endParaRPr lang="en-US">
              <a:solidFill>
                <a:srgbClr val="0C109A"/>
              </a:solidFill>
            </a:endParaRPr>
          </a:p>
        </p:txBody>
      </p:sp>
    </p:spTree>
    <p:extLst/>
  </p:cSld>
  <p:clrMapOvr>
    <a:masterClrMapping/>
  </p:clrMapOvr>
  <p:transition/>
  <p:timing>
    <p:tnLst>
      <p:par>
        <p:cTn id="1" dur="indefinite" restart="never" nodeType="tmRoot"/>
      </p:par>
    </p:tnLst>
  </p:timing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433D46E7-AAD1-6A4B-9BC9-327BC28CE2C1}" type="slidenum">
              <a:rPr lang="en-US">
                <a:solidFill>
                  <a:srgbClr val="0C109A"/>
                </a:solidFill>
              </a:rPr>
              <a:pPr/>
              <a:t>‹#›</a:t>
            </a:fld>
            <a:endParaRPr lang="en-US">
              <a:solidFill>
                <a:srgbClr val="0C109A"/>
              </a:solidFill>
            </a:endParaRPr>
          </a:p>
        </p:txBody>
      </p:sp>
    </p:spTree>
    <p:extLst/>
  </p:cSld>
  <p:clrMapOvr>
    <a:masterClrMapping/>
  </p:clrMapOvr>
  <p:transition/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89000" y="1524000"/>
            <a:ext cx="3606800" cy="49276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524000"/>
            <a:ext cx="3606800" cy="49276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4A5DBC5E-D42D-0D4A-8691-264D6FFE0A1D}" type="slidenum">
              <a:rPr lang="en-US">
                <a:solidFill>
                  <a:srgbClr val="0C109A"/>
                </a:solidFill>
              </a:rPr>
              <a:pPr/>
              <a:t>‹#›</a:t>
            </a:fld>
            <a:endParaRPr lang="en-US">
              <a:solidFill>
                <a:srgbClr val="0C109A"/>
              </a:solidFill>
            </a:endParaRPr>
          </a:p>
        </p:txBody>
      </p:sp>
    </p:spTree>
    <p:extLst/>
  </p:cSld>
  <p:clrMapOvr>
    <a:masterClrMapping/>
  </p:clrMapOvr>
  <p:transition/>
  <p:timing>
    <p:tnLst>
      <p:par>
        <p:cTn id="1" dur="indefinite" restart="never" nodeType="tmRoot"/>
      </p:par>
    </p:tnLst>
  </p:timing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40DB4E95-57C9-CC40-84C1-48F6383AAB53}" type="slidenum">
              <a:rPr lang="en-US">
                <a:solidFill>
                  <a:srgbClr val="0C109A"/>
                </a:solidFill>
              </a:rPr>
              <a:pPr/>
              <a:t>‹#›</a:t>
            </a:fld>
            <a:endParaRPr lang="en-US">
              <a:solidFill>
                <a:srgbClr val="0C109A"/>
              </a:solidFill>
            </a:endParaRPr>
          </a:p>
        </p:txBody>
      </p:sp>
    </p:spTree>
    <p:extLst/>
  </p:cSld>
  <p:clrMapOvr>
    <a:masterClrMapping/>
  </p:clrMapOvr>
  <p:transition/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7BC03B-7E9F-6047-B245-981F6FBCAA30}" type="datetimeFigureOut">
              <a:rPr lang="en-US" smtClean="0"/>
              <a:t>10/2/17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967AE5-8A96-FA48-A280-0C6B3F1794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0235464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solidFill>
            <a:srgbClr val="DDDDDD"/>
          </a:solidFill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ED695FA9-6941-B244-B512-6828E50925BC}" type="slidenum">
              <a:rPr lang="en-US">
                <a:solidFill>
                  <a:srgbClr val="0C109A"/>
                </a:solidFill>
              </a:rPr>
              <a:pPr/>
              <a:t>‹#›</a:t>
            </a:fld>
            <a:endParaRPr lang="en-US">
              <a:solidFill>
                <a:srgbClr val="0C109A"/>
              </a:solidFill>
            </a:endParaRPr>
          </a:p>
        </p:txBody>
      </p:sp>
    </p:spTree>
    <p:extLst/>
  </p:cSld>
  <p:clrMapOvr>
    <a:masterClrMapping/>
  </p:clrMapOvr>
  <p:transition/>
  <p:timing>
    <p:tnLst>
      <p:par>
        <p:cTn id="1" dur="indefinite" restart="never" nodeType="tmRoot"/>
      </p:par>
    </p:tnLst>
  </p:timing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8D37B8C9-7596-F542-B55B-957C46022089}" type="slidenum">
              <a:rPr lang="en-US">
                <a:solidFill>
                  <a:srgbClr val="0C109A"/>
                </a:solidFill>
              </a:rPr>
              <a:pPr/>
              <a:t>‹#›</a:t>
            </a:fld>
            <a:endParaRPr lang="en-US">
              <a:solidFill>
                <a:srgbClr val="0C109A"/>
              </a:solidFill>
            </a:endParaRPr>
          </a:p>
        </p:txBody>
      </p:sp>
    </p:spTree>
    <p:extLst/>
  </p:cSld>
  <p:clrMapOvr>
    <a:masterClrMapping/>
  </p:clrMapOvr>
  <p:transition/>
  <p:timing>
    <p:tnLst>
      <p:par>
        <p:cTn id="1" dur="indefinite" restart="never" nodeType="tmRoot"/>
      </p:par>
    </p:tnLst>
  </p:timing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CBCFB2BA-CA04-C74F-92F5-18F6634B1AC9}" type="slidenum">
              <a:rPr lang="en-US">
                <a:solidFill>
                  <a:srgbClr val="0C109A"/>
                </a:solidFill>
              </a:rPr>
              <a:pPr/>
              <a:t>‹#›</a:t>
            </a:fld>
            <a:endParaRPr lang="en-US">
              <a:solidFill>
                <a:srgbClr val="0C109A"/>
              </a:solidFill>
            </a:endParaRPr>
          </a:p>
        </p:txBody>
      </p:sp>
    </p:spTree>
    <p:extLst/>
  </p:cSld>
  <p:clrMapOvr>
    <a:masterClrMapping/>
  </p:clrMapOvr>
  <p:transition/>
  <p:timing>
    <p:tnLst>
      <p:par>
        <p:cTn id="1" dur="indefinite" restart="never" nodeType="tmRoot"/>
      </p:par>
    </p:tnLst>
  </p:timing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BFE07303-2BD1-574F-B69B-13F8D9C38FB5}" type="slidenum">
              <a:rPr lang="en-US">
                <a:solidFill>
                  <a:srgbClr val="0C109A"/>
                </a:solidFill>
              </a:rPr>
              <a:pPr/>
              <a:t>‹#›</a:t>
            </a:fld>
            <a:endParaRPr lang="en-US">
              <a:solidFill>
                <a:srgbClr val="0C109A"/>
              </a:solidFill>
            </a:endParaRPr>
          </a:p>
        </p:txBody>
      </p:sp>
    </p:spTree>
    <p:extLst/>
  </p:cSld>
  <p:clrMapOvr>
    <a:masterClrMapping/>
  </p:clrMapOvr>
  <p:transition/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69400" cy="11557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4315919B-8DA3-354C-8199-7CA00B2EA858}" type="slidenum">
              <a:rPr lang="en-US">
                <a:solidFill>
                  <a:srgbClr val="0C109A"/>
                </a:solidFill>
              </a:rPr>
              <a:pPr/>
              <a:t>‹#›</a:t>
            </a:fld>
            <a:endParaRPr lang="en-US">
              <a:solidFill>
                <a:srgbClr val="0C109A"/>
              </a:solidFill>
            </a:endParaRPr>
          </a:p>
        </p:txBody>
      </p:sp>
    </p:spTree>
    <p:extLst/>
  </p:cSld>
  <p:clrMapOvr>
    <a:masterClrMapping/>
  </p:clrMapOvr>
  <p:transition/>
  <p:timing>
    <p:tnLst>
      <p:par>
        <p:cTn id="1" dur="indefinite" restart="never" nodeType="tmRoot"/>
      </p:par>
    </p:tnLst>
  </p:timing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873875" y="50800"/>
            <a:ext cx="2295525" cy="640080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-12700" y="50800"/>
            <a:ext cx="6734175" cy="640080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A2A4FAC1-A9C9-2548-A73F-8F433F1EA74D}" type="slidenum">
              <a:rPr lang="en-US">
                <a:solidFill>
                  <a:srgbClr val="0C109A"/>
                </a:solidFill>
              </a:rPr>
              <a:pPr/>
              <a:t>‹#›</a:t>
            </a:fld>
            <a:endParaRPr lang="en-US">
              <a:solidFill>
                <a:srgbClr val="0C109A"/>
              </a:solidFill>
            </a:endParaRPr>
          </a:p>
        </p:txBody>
      </p:sp>
    </p:spTree>
    <p:extLst/>
  </p:cSld>
  <p:clrMapOvr>
    <a:masterClrMapping/>
  </p:clrMapOvr>
  <p:transition/>
  <p:timing>
    <p:tnLst>
      <p:par>
        <p:cTn id="1" dur="indefinite" restart="never" nodeType="tmRoot"/>
      </p:par>
    </p:tnLst>
  </p:timing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DFD8BDCF-830C-4443-9625-EC4A765FA2DA}" type="slidenum">
              <a:rPr lang="en-US">
                <a:solidFill>
                  <a:srgbClr val="0C109A"/>
                </a:solidFill>
              </a:rPr>
              <a:pPr/>
              <a:t>‹#›</a:t>
            </a:fld>
            <a:endParaRPr lang="en-US">
              <a:solidFill>
                <a:srgbClr val="0C109A"/>
              </a:solidFill>
            </a:endParaRPr>
          </a:p>
        </p:txBody>
      </p:sp>
    </p:spTree>
    <p:extLst/>
  </p:cSld>
  <p:clrMapOvr>
    <a:masterClrMapping/>
  </p:clrMapOvr>
  <p:transition/>
  <p:timing>
    <p:tnLst>
      <p:par>
        <p:cTn id="1" dur="indefinite" restart="never" nodeType="tmRoot"/>
      </p:par>
    </p:tnLst>
  </p:timing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69400" cy="11557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8FE8E176-E320-3741-B26E-07D550E26C9C}" type="slidenum">
              <a:rPr lang="en-US">
                <a:solidFill>
                  <a:srgbClr val="0C109A"/>
                </a:solidFill>
              </a:rPr>
              <a:pPr/>
              <a:t>‹#›</a:t>
            </a:fld>
            <a:endParaRPr lang="en-US">
              <a:solidFill>
                <a:srgbClr val="0C109A"/>
              </a:solidFill>
            </a:endParaRPr>
          </a:p>
        </p:txBody>
      </p:sp>
    </p:spTree>
    <p:extLst/>
  </p:cSld>
  <p:clrMapOvr>
    <a:masterClrMapping/>
  </p:clrMapOvr>
  <p:transition/>
  <p:timing>
    <p:tnLst>
      <p:par>
        <p:cTn id="1" dur="indefinite" restart="never" nodeType="tmRoot"/>
      </p:par>
    </p:tnLst>
  </p:timing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433D46E7-AAD1-6A4B-9BC9-327BC28CE2C1}" type="slidenum">
              <a:rPr lang="en-US">
                <a:solidFill>
                  <a:srgbClr val="0C109A"/>
                </a:solidFill>
              </a:rPr>
              <a:pPr/>
              <a:t>‹#›</a:t>
            </a:fld>
            <a:endParaRPr lang="en-US">
              <a:solidFill>
                <a:srgbClr val="0C109A"/>
              </a:solidFill>
            </a:endParaRPr>
          </a:p>
        </p:txBody>
      </p:sp>
    </p:spTree>
    <p:extLst/>
  </p:cSld>
  <p:clrMapOvr>
    <a:masterClrMapping/>
  </p:clrMapOvr>
  <p:transition/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89000" y="1524000"/>
            <a:ext cx="3606800" cy="49276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524000"/>
            <a:ext cx="3606800" cy="49276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4A5DBC5E-D42D-0D4A-8691-264D6FFE0A1D}" type="slidenum">
              <a:rPr lang="en-US">
                <a:solidFill>
                  <a:srgbClr val="0C109A"/>
                </a:solidFill>
              </a:rPr>
              <a:pPr/>
              <a:t>‹#›</a:t>
            </a:fld>
            <a:endParaRPr lang="en-US">
              <a:solidFill>
                <a:srgbClr val="0C109A"/>
              </a:solidFill>
            </a:endParaRPr>
          </a:p>
        </p:txBody>
      </p:sp>
    </p:spTree>
    <p:extLst/>
  </p:cSld>
  <p:clrMapOvr>
    <a:masterClrMapping/>
  </p:clrMapOvr>
  <p:transition/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7BC03B-7E9F-6047-B245-981F6FBCAA30}" type="datetimeFigureOut">
              <a:rPr lang="en-US" smtClean="0"/>
              <a:t>10/2/17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967AE5-8A96-FA48-A280-0C6B3F1794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5580878"/>
      </p:ext>
    </p:extLst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40DB4E95-57C9-CC40-84C1-48F6383AAB53}" type="slidenum">
              <a:rPr lang="en-US">
                <a:solidFill>
                  <a:srgbClr val="0C109A"/>
                </a:solidFill>
              </a:rPr>
              <a:pPr/>
              <a:t>‹#›</a:t>
            </a:fld>
            <a:endParaRPr lang="en-US">
              <a:solidFill>
                <a:srgbClr val="0C109A"/>
              </a:solidFill>
            </a:endParaRPr>
          </a:p>
        </p:txBody>
      </p:sp>
    </p:spTree>
    <p:extLst/>
  </p:cSld>
  <p:clrMapOvr>
    <a:masterClrMapping/>
  </p:clrMapOvr>
  <p:transition/>
  <p:timing>
    <p:tnLst>
      <p:par>
        <p:cTn id="1" dur="indefinite" restart="never" nodeType="tmRoot"/>
      </p:par>
    </p:tnLst>
  </p:timing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solidFill>
            <a:srgbClr val="DDDDDD"/>
          </a:solidFill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ED695FA9-6941-B244-B512-6828E50925BC}" type="slidenum">
              <a:rPr lang="en-US">
                <a:solidFill>
                  <a:srgbClr val="0C109A"/>
                </a:solidFill>
              </a:rPr>
              <a:pPr/>
              <a:t>‹#›</a:t>
            </a:fld>
            <a:endParaRPr lang="en-US">
              <a:solidFill>
                <a:srgbClr val="0C109A"/>
              </a:solidFill>
            </a:endParaRPr>
          </a:p>
        </p:txBody>
      </p:sp>
    </p:spTree>
    <p:extLst/>
  </p:cSld>
  <p:clrMapOvr>
    <a:masterClrMapping/>
  </p:clrMapOvr>
  <p:transition/>
  <p:timing>
    <p:tnLst>
      <p:par>
        <p:cTn id="1" dur="indefinite" restart="never" nodeType="tmRoot"/>
      </p:par>
    </p:tnLst>
  </p:timing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8D37B8C9-7596-F542-B55B-957C46022089}" type="slidenum">
              <a:rPr lang="en-US">
                <a:solidFill>
                  <a:srgbClr val="0C109A"/>
                </a:solidFill>
              </a:rPr>
              <a:pPr/>
              <a:t>‹#›</a:t>
            </a:fld>
            <a:endParaRPr lang="en-US">
              <a:solidFill>
                <a:srgbClr val="0C109A"/>
              </a:solidFill>
            </a:endParaRPr>
          </a:p>
        </p:txBody>
      </p:sp>
    </p:spTree>
    <p:extLst/>
  </p:cSld>
  <p:clrMapOvr>
    <a:masterClrMapping/>
  </p:clrMapOvr>
  <p:transition/>
  <p:timing>
    <p:tnLst>
      <p:par>
        <p:cTn id="1" dur="indefinite" restart="never" nodeType="tmRoot"/>
      </p:par>
    </p:tnLst>
  </p:timing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CBCFB2BA-CA04-C74F-92F5-18F6634B1AC9}" type="slidenum">
              <a:rPr lang="en-US">
                <a:solidFill>
                  <a:srgbClr val="0C109A"/>
                </a:solidFill>
              </a:rPr>
              <a:pPr/>
              <a:t>‹#›</a:t>
            </a:fld>
            <a:endParaRPr lang="en-US">
              <a:solidFill>
                <a:srgbClr val="0C109A"/>
              </a:solidFill>
            </a:endParaRPr>
          </a:p>
        </p:txBody>
      </p:sp>
    </p:spTree>
    <p:extLst/>
  </p:cSld>
  <p:clrMapOvr>
    <a:masterClrMapping/>
  </p:clrMapOvr>
  <p:transition/>
  <p:timing>
    <p:tnLst>
      <p:par>
        <p:cTn id="1" dur="indefinite" restart="never" nodeType="tmRoot"/>
      </p:par>
    </p:tnLst>
  </p:timing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BFE07303-2BD1-574F-B69B-13F8D9C38FB5}" type="slidenum">
              <a:rPr lang="en-US">
                <a:solidFill>
                  <a:srgbClr val="0C109A"/>
                </a:solidFill>
              </a:rPr>
              <a:pPr/>
              <a:t>‹#›</a:t>
            </a:fld>
            <a:endParaRPr lang="en-US">
              <a:solidFill>
                <a:srgbClr val="0C109A"/>
              </a:solidFill>
            </a:endParaRPr>
          </a:p>
        </p:txBody>
      </p:sp>
    </p:spTree>
    <p:extLst/>
  </p:cSld>
  <p:clrMapOvr>
    <a:masterClrMapping/>
  </p:clrMapOvr>
  <p:transition/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9169400" cy="11557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4315919B-8DA3-354C-8199-7CA00B2EA858}" type="slidenum">
              <a:rPr lang="en-US">
                <a:solidFill>
                  <a:srgbClr val="0C109A"/>
                </a:solidFill>
              </a:rPr>
              <a:pPr/>
              <a:t>‹#›</a:t>
            </a:fld>
            <a:endParaRPr lang="en-US">
              <a:solidFill>
                <a:srgbClr val="0C109A"/>
              </a:solidFill>
            </a:endParaRPr>
          </a:p>
        </p:txBody>
      </p:sp>
    </p:spTree>
    <p:extLst/>
  </p:cSld>
  <p:clrMapOvr>
    <a:masterClrMapping/>
  </p:clrMapOvr>
  <p:transition/>
  <p:timing>
    <p:tnLst>
      <p:par>
        <p:cTn id="1" dur="indefinite" restart="never" nodeType="tmRoot"/>
      </p:par>
    </p:tnLst>
  </p:timing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873875" y="50800"/>
            <a:ext cx="2295525" cy="640080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-12700" y="50800"/>
            <a:ext cx="6734175" cy="640080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A2A4FAC1-A9C9-2548-A73F-8F433F1EA74D}" type="slidenum">
              <a:rPr lang="en-US">
                <a:solidFill>
                  <a:srgbClr val="0C109A"/>
                </a:solidFill>
              </a:rPr>
              <a:pPr/>
              <a:t>‹#›</a:t>
            </a:fld>
            <a:endParaRPr lang="en-US">
              <a:solidFill>
                <a:srgbClr val="0C109A"/>
              </a:solidFill>
            </a:endParaRPr>
          </a:p>
        </p:txBody>
      </p:sp>
    </p:spTree>
    <p:extLst/>
  </p:cSld>
  <p:clrMapOvr>
    <a:masterClrMapping/>
  </p:clrMapOvr>
  <p:transition/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7BC03B-7E9F-6047-B245-981F6FBCAA30}" type="datetimeFigureOut">
              <a:rPr lang="en-US" smtClean="0"/>
              <a:t>10/2/17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967AE5-8A96-FA48-A280-0C6B3F1794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375765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7BC03B-7E9F-6047-B245-981F6FBCAA30}" type="datetimeFigureOut">
              <a:rPr lang="en-US" smtClean="0"/>
              <a:t>10/2/17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967AE5-8A96-FA48-A280-0C6B3F1794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95628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7BC03B-7E9F-6047-B245-981F6FBCAA30}" type="datetimeFigureOut">
              <a:rPr lang="en-US" smtClean="0"/>
              <a:t>10/2/17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967AE5-8A96-FA48-A280-0C6B3F1794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56160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_rels/slideMaster2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22.xml"/><Relationship Id="rId12" Type="http://schemas.openxmlformats.org/officeDocument/2006/relationships/theme" Target="../theme/theme2.xml"/><Relationship Id="rId13" Type="http://schemas.openxmlformats.org/officeDocument/2006/relationships/image" Target="../media/image2.png"/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1.xml"/></Relationships>
</file>

<file path=ppt/slideMasters/_rels/slideMaster3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33.xml"/><Relationship Id="rId12" Type="http://schemas.openxmlformats.org/officeDocument/2006/relationships/theme" Target="../theme/theme3.xml"/><Relationship Id="rId13" Type="http://schemas.openxmlformats.org/officeDocument/2006/relationships/image" Target="../media/image2.png"/><Relationship Id="rId1" Type="http://schemas.openxmlformats.org/officeDocument/2006/relationships/slideLayout" Target="../slideLayouts/slideLayout23.xml"/><Relationship Id="rId2" Type="http://schemas.openxmlformats.org/officeDocument/2006/relationships/slideLayout" Target="../slideLayouts/slideLayout24.xml"/><Relationship Id="rId3" Type="http://schemas.openxmlformats.org/officeDocument/2006/relationships/slideLayout" Target="../slideLayouts/slideLayout25.xml"/><Relationship Id="rId4" Type="http://schemas.openxmlformats.org/officeDocument/2006/relationships/slideLayout" Target="../slideLayouts/slideLayout26.xml"/><Relationship Id="rId5" Type="http://schemas.openxmlformats.org/officeDocument/2006/relationships/slideLayout" Target="../slideLayouts/slideLayout27.xml"/><Relationship Id="rId6" Type="http://schemas.openxmlformats.org/officeDocument/2006/relationships/slideLayout" Target="../slideLayouts/slideLayout28.xml"/><Relationship Id="rId7" Type="http://schemas.openxmlformats.org/officeDocument/2006/relationships/slideLayout" Target="../slideLayouts/slideLayout29.xml"/><Relationship Id="rId8" Type="http://schemas.openxmlformats.org/officeDocument/2006/relationships/slideLayout" Target="../slideLayouts/slideLayout30.xml"/><Relationship Id="rId9" Type="http://schemas.openxmlformats.org/officeDocument/2006/relationships/slideLayout" Target="../slideLayouts/slideLayout31.xml"/><Relationship Id="rId10" Type="http://schemas.openxmlformats.org/officeDocument/2006/relationships/slideLayout" Target="../slideLayouts/slideLayout32.xml"/></Relationships>
</file>

<file path=ppt/slideMasters/_rels/slideMaster4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44.xml"/><Relationship Id="rId12" Type="http://schemas.openxmlformats.org/officeDocument/2006/relationships/theme" Target="../theme/theme4.xml"/><Relationship Id="rId1" Type="http://schemas.openxmlformats.org/officeDocument/2006/relationships/slideLayout" Target="../slideLayouts/slideLayout34.xml"/><Relationship Id="rId2" Type="http://schemas.openxmlformats.org/officeDocument/2006/relationships/slideLayout" Target="../slideLayouts/slideLayout35.xml"/><Relationship Id="rId3" Type="http://schemas.openxmlformats.org/officeDocument/2006/relationships/slideLayout" Target="../slideLayouts/slideLayout36.xml"/><Relationship Id="rId4" Type="http://schemas.openxmlformats.org/officeDocument/2006/relationships/slideLayout" Target="../slideLayouts/slideLayout37.xml"/><Relationship Id="rId5" Type="http://schemas.openxmlformats.org/officeDocument/2006/relationships/slideLayout" Target="../slideLayouts/slideLayout38.xml"/><Relationship Id="rId6" Type="http://schemas.openxmlformats.org/officeDocument/2006/relationships/slideLayout" Target="../slideLayouts/slideLayout39.xml"/><Relationship Id="rId7" Type="http://schemas.openxmlformats.org/officeDocument/2006/relationships/slideLayout" Target="../slideLayouts/slideLayout40.xml"/><Relationship Id="rId8" Type="http://schemas.openxmlformats.org/officeDocument/2006/relationships/slideLayout" Target="../slideLayouts/slideLayout41.xml"/><Relationship Id="rId9" Type="http://schemas.openxmlformats.org/officeDocument/2006/relationships/slideLayout" Target="../slideLayouts/slideLayout42.xml"/><Relationship Id="rId10" Type="http://schemas.openxmlformats.org/officeDocument/2006/relationships/slideLayout" Target="../slideLayouts/slideLayout43.xml"/></Relationships>
</file>

<file path=ppt/slideMasters/_rels/slideMaster5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55.xml"/><Relationship Id="rId12" Type="http://schemas.openxmlformats.org/officeDocument/2006/relationships/theme" Target="../theme/theme5.xml"/><Relationship Id="rId13" Type="http://schemas.openxmlformats.org/officeDocument/2006/relationships/image" Target="../media/image2.png"/><Relationship Id="rId1" Type="http://schemas.openxmlformats.org/officeDocument/2006/relationships/slideLayout" Target="../slideLayouts/slideLayout45.xml"/><Relationship Id="rId2" Type="http://schemas.openxmlformats.org/officeDocument/2006/relationships/slideLayout" Target="../slideLayouts/slideLayout46.xml"/><Relationship Id="rId3" Type="http://schemas.openxmlformats.org/officeDocument/2006/relationships/slideLayout" Target="../slideLayouts/slideLayout47.xml"/><Relationship Id="rId4" Type="http://schemas.openxmlformats.org/officeDocument/2006/relationships/slideLayout" Target="../slideLayouts/slideLayout48.xml"/><Relationship Id="rId5" Type="http://schemas.openxmlformats.org/officeDocument/2006/relationships/slideLayout" Target="../slideLayouts/slideLayout49.xml"/><Relationship Id="rId6" Type="http://schemas.openxmlformats.org/officeDocument/2006/relationships/slideLayout" Target="../slideLayouts/slideLayout50.xml"/><Relationship Id="rId7" Type="http://schemas.openxmlformats.org/officeDocument/2006/relationships/slideLayout" Target="../slideLayouts/slideLayout51.xml"/><Relationship Id="rId8" Type="http://schemas.openxmlformats.org/officeDocument/2006/relationships/slideLayout" Target="../slideLayouts/slideLayout52.xml"/><Relationship Id="rId9" Type="http://schemas.openxmlformats.org/officeDocument/2006/relationships/slideLayout" Target="../slideLayouts/slideLayout53.xml"/><Relationship Id="rId10" Type="http://schemas.openxmlformats.org/officeDocument/2006/relationships/slideLayout" Target="../slideLayouts/slideLayout54.xml"/></Relationships>
</file>

<file path=ppt/slideMasters/_rels/slideMaster6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66.xml"/><Relationship Id="rId12" Type="http://schemas.openxmlformats.org/officeDocument/2006/relationships/theme" Target="../theme/theme6.xml"/><Relationship Id="rId13" Type="http://schemas.openxmlformats.org/officeDocument/2006/relationships/image" Target="../media/image2.png"/><Relationship Id="rId1" Type="http://schemas.openxmlformats.org/officeDocument/2006/relationships/slideLayout" Target="../slideLayouts/slideLayout56.xml"/><Relationship Id="rId2" Type="http://schemas.openxmlformats.org/officeDocument/2006/relationships/slideLayout" Target="../slideLayouts/slideLayout57.xml"/><Relationship Id="rId3" Type="http://schemas.openxmlformats.org/officeDocument/2006/relationships/slideLayout" Target="../slideLayouts/slideLayout58.xml"/><Relationship Id="rId4" Type="http://schemas.openxmlformats.org/officeDocument/2006/relationships/slideLayout" Target="../slideLayouts/slideLayout59.xml"/><Relationship Id="rId5" Type="http://schemas.openxmlformats.org/officeDocument/2006/relationships/slideLayout" Target="../slideLayouts/slideLayout60.xml"/><Relationship Id="rId6" Type="http://schemas.openxmlformats.org/officeDocument/2006/relationships/slideLayout" Target="../slideLayouts/slideLayout61.xml"/><Relationship Id="rId7" Type="http://schemas.openxmlformats.org/officeDocument/2006/relationships/slideLayout" Target="../slideLayouts/slideLayout62.xml"/><Relationship Id="rId8" Type="http://schemas.openxmlformats.org/officeDocument/2006/relationships/slideLayout" Target="../slideLayouts/slideLayout63.xml"/><Relationship Id="rId9" Type="http://schemas.openxmlformats.org/officeDocument/2006/relationships/slideLayout" Target="../slideLayouts/slideLayout64.xml"/><Relationship Id="rId10" Type="http://schemas.openxmlformats.org/officeDocument/2006/relationships/slideLayout" Target="../slideLayouts/slideLayout6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57BC03B-7E9F-6047-B245-981F6FBCAA30}" type="datetimeFigureOut">
              <a:rPr lang="en-US" smtClean="0"/>
              <a:t>10/2/17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6967AE5-8A96-FA48-A280-0C6B3F17940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19785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13">
            <a:alphaModFix amt="0"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9" name="Rectangle 1"/>
          <p:cNvSpPr>
            <a:spLocks noGrp="1" noChangeArrowheads="1"/>
          </p:cNvSpPr>
          <p:nvPr>
            <p:ph type="title"/>
          </p:nvPr>
        </p:nvSpPr>
        <p:spPr bwMode="auto">
          <a:xfrm>
            <a:off x="-228600" y="-152400"/>
            <a:ext cx="9398000" cy="1308100"/>
          </a:xfrm>
          <a:prstGeom prst="rect">
            <a:avLst/>
          </a:prstGeom>
          <a:solidFill>
            <a:schemeClr val="bg2">
              <a:lumMod val="65000"/>
              <a:lumOff val="35000"/>
            </a:schemeClr>
          </a:solidFill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38100" tIns="38100" rIns="38100" bIns="3810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>
                <a:sym typeface="Helvetica" charset="0"/>
              </a:rPr>
              <a:t>Click to edit Master title style</a:t>
            </a:r>
          </a:p>
        </p:txBody>
      </p:sp>
      <p:sp>
        <p:nvSpPr>
          <p:cNvPr id="2050" name="Rectangle 2"/>
          <p:cNvSpPr>
            <a:spLocks noGrp="1" noChangeArrowheads="1"/>
          </p:cNvSpPr>
          <p:nvPr>
            <p:ph type="body" idx="1"/>
          </p:nvPr>
        </p:nvSpPr>
        <p:spPr bwMode="auto">
          <a:xfrm>
            <a:off x="889000" y="1524000"/>
            <a:ext cx="7366000" cy="4927600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vert="horz" wrap="square" lIns="38100" tIns="38100" rIns="38100" bIns="3810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>
                <a:sym typeface="Arial Bold" charset="0"/>
              </a:rPr>
              <a:t>Click to edit Master text styles</a:t>
            </a:r>
          </a:p>
          <a:p>
            <a:pPr lvl="1"/>
            <a:r>
              <a:rPr lang="en-US" dirty="0">
                <a:sym typeface="Arial Bold" charset="0"/>
              </a:rPr>
              <a:t>Second level</a:t>
            </a:r>
          </a:p>
          <a:p>
            <a:pPr lvl="2"/>
            <a:r>
              <a:rPr lang="en-US" dirty="0">
                <a:sym typeface="Arial Bold" charset="0"/>
              </a:rPr>
              <a:t>Third level</a:t>
            </a:r>
          </a:p>
          <a:p>
            <a:pPr lvl="3"/>
            <a:r>
              <a:rPr lang="en-US" dirty="0">
                <a:sym typeface="Arial Bold" charset="0"/>
              </a:rPr>
              <a:t>Fourth level</a:t>
            </a:r>
          </a:p>
          <a:p>
            <a:pPr lvl="4"/>
            <a:r>
              <a:rPr lang="en-US" dirty="0">
                <a:sym typeface="Arial Bold" charset="0"/>
              </a:rPr>
              <a:t>Fifth level</a:t>
            </a:r>
          </a:p>
        </p:txBody>
      </p:sp>
      <p:sp>
        <p:nvSpPr>
          <p:cNvPr id="2051" name="Text Box 3"/>
          <p:cNvSpPr txBox="1">
            <a:spLocks noGrp="1" noChangeArrowheads="1"/>
          </p:cNvSpPr>
          <p:nvPr>
            <p:ph type="sldNum" sz="quarter" idx="4"/>
          </p:nvPr>
        </p:nvSpPr>
        <p:spPr bwMode="auto">
          <a:xfrm>
            <a:off x="8648700" y="6413500"/>
            <a:ext cx="255588" cy="30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sz="1400">
                <a:solidFill>
                  <a:schemeClr val="tx1"/>
                </a:solidFill>
                <a:latin typeface="Arial"/>
                <a:ea typeface="ＭＳ Ｐゴシック" charset="0"/>
                <a:cs typeface="Arial"/>
              </a:defRPr>
            </a:lvl1pPr>
            <a:lvl2pPr algn="l">
              <a:defRPr sz="1200">
                <a:solidFill>
                  <a:schemeClr val="tx1"/>
                </a:solidFill>
                <a:latin typeface="Chalkboard" charset="0"/>
                <a:ea typeface="ＭＳ Ｐゴシック" charset="0"/>
              </a:defRPr>
            </a:lvl2pPr>
            <a:lvl3pPr algn="l">
              <a:defRPr sz="1200">
                <a:solidFill>
                  <a:schemeClr val="tx1"/>
                </a:solidFill>
                <a:latin typeface="Chalkboard" charset="0"/>
                <a:ea typeface="ＭＳ Ｐゴシック" charset="0"/>
              </a:defRPr>
            </a:lvl3pPr>
            <a:lvl4pPr algn="l">
              <a:defRPr sz="1200">
                <a:solidFill>
                  <a:schemeClr val="tx1"/>
                </a:solidFill>
                <a:latin typeface="Chalkboard" charset="0"/>
                <a:ea typeface="ＭＳ Ｐゴシック" charset="0"/>
              </a:defRPr>
            </a:lvl4pPr>
            <a:lvl5pPr algn="l">
              <a:defRPr sz="1200">
                <a:solidFill>
                  <a:schemeClr val="tx1"/>
                </a:solidFill>
                <a:latin typeface="Chalkboard" charset="0"/>
                <a:ea typeface="ＭＳ Ｐゴシック" charset="0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halkboard" charset="0"/>
                <a:ea typeface="ＭＳ Ｐゴシック" charset="0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halkboard" charset="0"/>
                <a:ea typeface="ＭＳ Ｐゴシック" charset="0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halkboard" charset="0"/>
                <a:ea typeface="ＭＳ Ｐゴシック" charset="0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halkboard" charset="0"/>
                <a:ea typeface="ＭＳ Ｐゴシック" charset="0"/>
              </a:defRPr>
            </a:lvl9pPr>
          </a:lstStyle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fld id="{E9245D88-065D-C341-AD5A-AEA93A4F0DD1}" type="slidenum">
              <a:rPr lang="en-US" smtClean="0">
                <a:solidFill>
                  <a:srgbClr val="0C109A"/>
                </a:solidFill>
                <a:sym typeface="Chalkboard" charset="0"/>
              </a:rPr>
              <a:pPr defTabSz="914400" fontAlgn="base">
                <a:spcBef>
                  <a:spcPct val="0"/>
                </a:spcBef>
                <a:spcAft>
                  <a:spcPct val="0"/>
                </a:spcAft>
              </a:pPr>
              <a:t>‹#›</a:t>
            </a:fld>
            <a:endParaRPr lang="en-US" dirty="0">
              <a:solidFill>
                <a:srgbClr val="0C109A"/>
              </a:solidFill>
              <a:sym typeface="Chalkboard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69855634"/>
      </p:ext>
    </p:extLst>
  </p:cSld>
  <p:clrMap bg1="dk2" tx1="lt1" bg2="dk1" tx2="lt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ransition/>
  <p:timing>
    <p:tnLst>
      <p:par>
        <p:cTn id="1" dur="indefinite" restart="never" nodeType="tmRoot"/>
      </p:par>
    </p:tnLst>
  </p:timing>
  <p:hf hdr="0" ftr="0" dt="0"/>
  <p:txStyles>
    <p:titleStyle>
      <a:lvl1pPr algn="ctr" rtl="0" fontAlgn="base">
        <a:spcBef>
          <a:spcPct val="0"/>
        </a:spcBef>
        <a:spcAft>
          <a:spcPct val="0"/>
        </a:spcAft>
        <a:defRPr sz="3600" b="1">
          <a:solidFill>
            <a:schemeClr val="accent5"/>
          </a:solidFill>
          <a:latin typeface="+mj-lt"/>
          <a:ea typeface="+mj-ea"/>
          <a:cs typeface="+mj-cs"/>
          <a:sym typeface="Helvetica" charset="0"/>
        </a:defRPr>
      </a:lvl1pPr>
      <a:lvl2pPr algn="ctr" rtl="0" fontAlgn="base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Helvetica" charset="0"/>
          <a:ea typeface="ヒラギノ角ゴ ProN W6" charset="0"/>
          <a:cs typeface="ヒラギノ角ゴ ProN W6" charset="0"/>
          <a:sym typeface="Helvetica" charset="0"/>
        </a:defRPr>
      </a:lvl2pPr>
      <a:lvl3pPr algn="ctr" rtl="0" fontAlgn="base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Helvetica" charset="0"/>
          <a:ea typeface="ヒラギノ角ゴ ProN W6" charset="0"/>
          <a:cs typeface="ヒラギノ角ゴ ProN W6" charset="0"/>
          <a:sym typeface="Helvetica" charset="0"/>
        </a:defRPr>
      </a:lvl3pPr>
      <a:lvl4pPr algn="ctr" rtl="0" fontAlgn="base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Helvetica" charset="0"/>
          <a:ea typeface="ヒラギノ角ゴ ProN W6" charset="0"/>
          <a:cs typeface="ヒラギノ角ゴ ProN W6" charset="0"/>
          <a:sym typeface="Helvetica" charset="0"/>
        </a:defRPr>
      </a:lvl4pPr>
      <a:lvl5pPr algn="ctr" rtl="0" fontAlgn="base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Helvetica" charset="0"/>
          <a:ea typeface="ヒラギノ角ゴ ProN W6" charset="0"/>
          <a:cs typeface="ヒラギノ角ゴ ProN W6" charset="0"/>
          <a:sym typeface="Helvetica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Helvetica" charset="0"/>
          <a:ea typeface="ヒラギノ角ゴ ProN W6" charset="0"/>
          <a:cs typeface="ヒラギノ角ゴ ProN W6" charset="0"/>
          <a:sym typeface="Helvetica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Helvetica" charset="0"/>
          <a:ea typeface="ヒラギノ角ゴ ProN W6" charset="0"/>
          <a:cs typeface="ヒラギノ角ゴ ProN W6" charset="0"/>
          <a:sym typeface="Helvetica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Helvetica" charset="0"/>
          <a:ea typeface="ヒラギノ角ゴ ProN W6" charset="0"/>
          <a:cs typeface="ヒラギノ角ゴ ProN W6" charset="0"/>
          <a:sym typeface="Helvetica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Helvetica" charset="0"/>
          <a:ea typeface="ヒラギノ角ゴ ProN W6" charset="0"/>
          <a:cs typeface="ヒラギノ角ゴ ProN W6" charset="0"/>
          <a:sym typeface="Helvetica" charset="0"/>
        </a:defRPr>
      </a:lvl9pPr>
    </p:titleStyle>
    <p:bodyStyle>
      <a:lvl1pPr marL="657225" indent="-339725" algn="l" rtl="0" fontAlgn="base">
        <a:spcBef>
          <a:spcPts val="1800"/>
        </a:spcBef>
        <a:spcAft>
          <a:spcPct val="0"/>
        </a:spcAft>
        <a:buSzPct val="100000"/>
        <a:buChar char="•"/>
        <a:defRPr sz="2400">
          <a:solidFill>
            <a:srgbClr val="000000"/>
          </a:solidFill>
          <a:latin typeface="+mn-lt"/>
          <a:ea typeface="+mn-ea"/>
          <a:cs typeface="+mn-cs"/>
          <a:sym typeface="Arial Bold" charset="0"/>
        </a:defRPr>
      </a:lvl1pPr>
      <a:lvl2pPr marL="1089025" indent="-339725" algn="l" rtl="0" fontAlgn="base">
        <a:spcBef>
          <a:spcPts val="1800"/>
        </a:spcBef>
        <a:spcAft>
          <a:spcPct val="0"/>
        </a:spcAft>
        <a:buSzPct val="100000"/>
        <a:buChar char="•"/>
        <a:defRPr sz="2400">
          <a:solidFill>
            <a:srgbClr val="000000"/>
          </a:solidFill>
          <a:latin typeface="+mn-lt"/>
          <a:ea typeface="+mn-ea"/>
          <a:cs typeface="+mn-cs"/>
          <a:sym typeface="Arial Bold" charset="0"/>
        </a:defRPr>
      </a:lvl2pPr>
      <a:lvl3pPr marL="1508125" indent="-339725" algn="l" rtl="0" fontAlgn="base">
        <a:spcBef>
          <a:spcPts val="1800"/>
        </a:spcBef>
        <a:spcAft>
          <a:spcPct val="0"/>
        </a:spcAft>
        <a:buSzPct val="100000"/>
        <a:buChar char="•"/>
        <a:defRPr sz="2400">
          <a:solidFill>
            <a:srgbClr val="000000"/>
          </a:solidFill>
          <a:latin typeface="+mn-lt"/>
          <a:ea typeface="+mn-ea"/>
          <a:cs typeface="+mn-cs"/>
          <a:sym typeface="Arial Bold" charset="0"/>
        </a:defRPr>
      </a:lvl3pPr>
      <a:lvl4pPr marL="1952625" indent="-339725" algn="l" rtl="0" fontAlgn="base">
        <a:spcBef>
          <a:spcPts val="1800"/>
        </a:spcBef>
        <a:spcAft>
          <a:spcPct val="0"/>
        </a:spcAft>
        <a:buSzPct val="100000"/>
        <a:buChar char="•"/>
        <a:defRPr sz="2400">
          <a:solidFill>
            <a:srgbClr val="000000"/>
          </a:solidFill>
          <a:latin typeface="+mn-lt"/>
          <a:ea typeface="+mn-ea"/>
          <a:cs typeface="+mn-cs"/>
          <a:sym typeface="Arial Bold" charset="0"/>
        </a:defRPr>
      </a:lvl4pPr>
      <a:lvl5pPr marL="2409825" indent="-339725" algn="l" rtl="0" fontAlgn="base">
        <a:spcBef>
          <a:spcPts val="1800"/>
        </a:spcBef>
        <a:spcAft>
          <a:spcPct val="0"/>
        </a:spcAft>
        <a:buSzPct val="100000"/>
        <a:buChar char="•"/>
        <a:defRPr sz="2400">
          <a:solidFill>
            <a:srgbClr val="000000"/>
          </a:solidFill>
          <a:latin typeface="+mn-lt"/>
          <a:ea typeface="+mn-ea"/>
          <a:cs typeface="+mn-cs"/>
          <a:sym typeface="Arial Bold" charset="0"/>
        </a:defRPr>
      </a:lvl5pPr>
      <a:lvl6pPr marL="2867025" indent="-339725" algn="l" rtl="0" fontAlgn="base">
        <a:spcBef>
          <a:spcPts val="1800"/>
        </a:spcBef>
        <a:spcAft>
          <a:spcPct val="0"/>
        </a:spcAft>
        <a:buSzPct val="66000"/>
        <a:buChar char="•"/>
        <a:defRPr sz="2400">
          <a:solidFill>
            <a:schemeClr val="tx1"/>
          </a:solidFill>
          <a:latin typeface="+mn-lt"/>
          <a:ea typeface="+mn-ea"/>
          <a:cs typeface="+mn-cs"/>
          <a:sym typeface="Arial Bold" charset="0"/>
        </a:defRPr>
      </a:lvl6pPr>
      <a:lvl7pPr marL="3324225" indent="-339725" algn="l" rtl="0" fontAlgn="base">
        <a:spcBef>
          <a:spcPts val="1800"/>
        </a:spcBef>
        <a:spcAft>
          <a:spcPct val="0"/>
        </a:spcAft>
        <a:buSzPct val="66000"/>
        <a:buChar char="•"/>
        <a:defRPr sz="2400">
          <a:solidFill>
            <a:schemeClr val="tx1"/>
          </a:solidFill>
          <a:latin typeface="+mn-lt"/>
          <a:ea typeface="+mn-ea"/>
          <a:cs typeface="+mn-cs"/>
          <a:sym typeface="Arial Bold" charset="0"/>
        </a:defRPr>
      </a:lvl7pPr>
      <a:lvl8pPr marL="3781425" indent="-339725" algn="l" rtl="0" fontAlgn="base">
        <a:spcBef>
          <a:spcPts val="1800"/>
        </a:spcBef>
        <a:spcAft>
          <a:spcPct val="0"/>
        </a:spcAft>
        <a:buSzPct val="66000"/>
        <a:buChar char="•"/>
        <a:defRPr sz="2400">
          <a:solidFill>
            <a:schemeClr val="tx1"/>
          </a:solidFill>
          <a:latin typeface="+mn-lt"/>
          <a:ea typeface="+mn-ea"/>
          <a:cs typeface="+mn-cs"/>
          <a:sym typeface="Arial Bold" charset="0"/>
        </a:defRPr>
      </a:lvl8pPr>
      <a:lvl9pPr marL="4238625" indent="-339725" algn="l" rtl="0" fontAlgn="base">
        <a:spcBef>
          <a:spcPts val="1800"/>
        </a:spcBef>
        <a:spcAft>
          <a:spcPct val="0"/>
        </a:spcAft>
        <a:buSzPct val="66000"/>
        <a:buChar char="•"/>
        <a:defRPr sz="2400">
          <a:solidFill>
            <a:schemeClr val="tx1"/>
          </a:solidFill>
          <a:latin typeface="+mn-lt"/>
          <a:ea typeface="+mn-ea"/>
          <a:cs typeface="+mn-cs"/>
          <a:sym typeface="Arial Bold" charset="0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13">
            <a:alphaModFix amt="0"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9" name="Rectangle 1"/>
          <p:cNvSpPr>
            <a:spLocks noGrp="1" noChangeArrowheads="1"/>
          </p:cNvSpPr>
          <p:nvPr>
            <p:ph type="title"/>
          </p:nvPr>
        </p:nvSpPr>
        <p:spPr bwMode="auto">
          <a:xfrm>
            <a:off x="-228600" y="-152400"/>
            <a:ext cx="9398000" cy="1308100"/>
          </a:xfrm>
          <a:prstGeom prst="rect">
            <a:avLst/>
          </a:prstGeom>
          <a:solidFill>
            <a:schemeClr val="bg2">
              <a:lumMod val="65000"/>
              <a:lumOff val="35000"/>
            </a:schemeClr>
          </a:solidFill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38100" tIns="38100" rIns="38100" bIns="3810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>
                <a:sym typeface="Helvetica" charset="0"/>
              </a:rPr>
              <a:t>Click to edit Master title style</a:t>
            </a:r>
          </a:p>
        </p:txBody>
      </p:sp>
      <p:sp>
        <p:nvSpPr>
          <p:cNvPr id="2050" name="Rectangle 2"/>
          <p:cNvSpPr>
            <a:spLocks noGrp="1" noChangeArrowheads="1"/>
          </p:cNvSpPr>
          <p:nvPr>
            <p:ph type="body" idx="1"/>
          </p:nvPr>
        </p:nvSpPr>
        <p:spPr bwMode="auto">
          <a:xfrm>
            <a:off x="889000" y="1524000"/>
            <a:ext cx="7366000" cy="4927600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vert="horz" wrap="square" lIns="38100" tIns="38100" rIns="38100" bIns="3810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>
                <a:sym typeface="Arial Bold" charset="0"/>
              </a:rPr>
              <a:t>Click to edit Master text styles</a:t>
            </a:r>
          </a:p>
          <a:p>
            <a:pPr lvl="1"/>
            <a:r>
              <a:rPr lang="en-US" dirty="0">
                <a:sym typeface="Arial Bold" charset="0"/>
              </a:rPr>
              <a:t>Second level</a:t>
            </a:r>
          </a:p>
          <a:p>
            <a:pPr lvl="2"/>
            <a:r>
              <a:rPr lang="en-US" dirty="0">
                <a:sym typeface="Arial Bold" charset="0"/>
              </a:rPr>
              <a:t>Third level</a:t>
            </a:r>
          </a:p>
          <a:p>
            <a:pPr lvl="3"/>
            <a:r>
              <a:rPr lang="en-US" dirty="0">
                <a:sym typeface="Arial Bold" charset="0"/>
              </a:rPr>
              <a:t>Fourth level</a:t>
            </a:r>
          </a:p>
          <a:p>
            <a:pPr lvl="4"/>
            <a:r>
              <a:rPr lang="en-US" dirty="0">
                <a:sym typeface="Arial Bold" charset="0"/>
              </a:rPr>
              <a:t>Fifth level</a:t>
            </a:r>
          </a:p>
        </p:txBody>
      </p:sp>
      <p:sp>
        <p:nvSpPr>
          <p:cNvPr id="2051" name="Text Box 3"/>
          <p:cNvSpPr txBox="1">
            <a:spLocks noGrp="1" noChangeArrowheads="1"/>
          </p:cNvSpPr>
          <p:nvPr>
            <p:ph type="sldNum" sz="quarter" idx="4"/>
          </p:nvPr>
        </p:nvSpPr>
        <p:spPr bwMode="auto">
          <a:xfrm>
            <a:off x="8648700" y="6413500"/>
            <a:ext cx="255588" cy="30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sz="1400">
                <a:solidFill>
                  <a:schemeClr val="tx1"/>
                </a:solidFill>
                <a:latin typeface="Arial"/>
                <a:ea typeface="ＭＳ Ｐゴシック" charset="0"/>
                <a:cs typeface="Arial"/>
              </a:defRPr>
            </a:lvl1pPr>
            <a:lvl2pPr algn="l">
              <a:defRPr sz="1200">
                <a:solidFill>
                  <a:schemeClr val="tx1"/>
                </a:solidFill>
                <a:latin typeface="Chalkboard" charset="0"/>
                <a:ea typeface="ＭＳ Ｐゴシック" charset="0"/>
              </a:defRPr>
            </a:lvl2pPr>
            <a:lvl3pPr algn="l">
              <a:defRPr sz="1200">
                <a:solidFill>
                  <a:schemeClr val="tx1"/>
                </a:solidFill>
                <a:latin typeface="Chalkboard" charset="0"/>
                <a:ea typeface="ＭＳ Ｐゴシック" charset="0"/>
              </a:defRPr>
            </a:lvl3pPr>
            <a:lvl4pPr algn="l">
              <a:defRPr sz="1200">
                <a:solidFill>
                  <a:schemeClr val="tx1"/>
                </a:solidFill>
                <a:latin typeface="Chalkboard" charset="0"/>
                <a:ea typeface="ＭＳ Ｐゴシック" charset="0"/>
              </a:defRPr>
            </a:lvl4pPr>
            <a:lvl5pPr algn="l">
              <a:defRPr sz="1200">
                <a:solidFill>
                  <a:schemeClr val="tx1"/>
                </a:solidFill>
                <a:latin typeface="Chalkboard" charset="0"/>
                <a:ea typeface="ＭＳ Ｐゴシック" charset="0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halkboard" charset="0"/>
                <a:ea typeface="ＭＳ Ｐゴシック" charset="0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halkboard" charset="0"/>
                <a:ea typeface="ＭＳ Ｐゴシック" charset="0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halkboard" charset="0"/>
                <a:ea typeface="ＭＳ Ｐゴシック" charset="0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halkboard" charset="0"/>
                <a:ea typeface="ＭＳ Ｐゴシック" charset="0"/>
              </a:defRPr>
            </a:lvl9pPr>
          </a:lstStyle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fld id="{E9245D88-065D-C341-AD5A-AEA93A4F0DD1}" type="slidenum">
              <a:rPr lang="en-US" smtClean="0">
                <a:solidFill>
                  <a:srgbClr val="0C109A"/>
                </a:solidFill>
                <a:sym typeface="Chalkboard" charset="0"/>
              </a:rPr>
              <a:pPr defTabSz="914400" fontAlgn="base">
                <a:spcBef>
                  <a:spcPct val="0"/>
                </a:spcBef>
                <a:spcAft>
                  <a:spcPct val="0"/>
                </a:spcAft>
              </a:pPr>
              <a:t>‹#›</a:t>
            </a:fld>
            <a:endParaRPr lang="en-US" dirty="0">
              <a:solidFill>
                <a:srgbClr val="0C109A"/>
              </a:solidFill>
              <a:sym typeface="Chalkboard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1237942"/>
      </p:ext>
    </p:extLst>
  </p:cSld>
  <p:clrMap bg1="dk2" tx1="lt1" bg2="dk1" tx2="lt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transition/>
  <p:timing>
    <p:tnLst>
      <p:par>
        <p:cTn id="1" dur="indefinite" restart="never" nodeType="tmRoot"/>
      </p:par>
    </p:tnLst>
  </p:timing>
  <p:hf hdr="0" ftr="0" dt="0"/>
  <p:txStyles>
    <p:titleStyle>
      <a:lvl1pPr algn="ctr" rtl="0" fontAlgn="base">
        <a:spcBef>
          <a:spcPct val="0"/>
        </a:spcBef>
        <a:spcAft>
          <a:spcPct val="0"/>
        </a:spcAft>
        <a:defRPr sz="3600" b="1">
          <a:solidFill>
            <a:schemeClr val="accent5"/>
          </a:solidFill>
          <a:latin typeface="+mj-lt"/>
          <a:ea typeface="+mj-ea"/>
          <a:cs typeface="+mj-cs"/>
          <a:sym typeface="Helvetica" charset="0"/>
        </a:defRPr>
      </a:lvl1pPr>
      <a:lvl2pPr algn="ctr" rtl="0" fontAlgn="base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Helvetica" charset="0"/>
          <a:ea typeface="ヒラギノ角ゴ ProN W6" charset="0"/>
          <a:cs typeface="ヒラギノ角ゴ ProN W6" charset="0"/>
          <a:sym typeface="Helvetica" charset="0"/>
        </a:defRPr>
      </a:lvl2pPr>
      <a:lvl3pPr algn="ctr" rtl="0" fontAlgn="base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Helvetica" charset="0"/>
          <a:ea typeface="ヒラギノ角ゴ ProN W6" charset="0"/>
          <a:cs typeface="ヒラギノ角ゴ ProN W6" charset="0"/>
          <a:sym typeface="Helvetica" charset="0"/>
        </a:defRPr>
      </a:lvl3pPr>
      <a:lvl4pPr algn="ctr" rtl="0" fontAlgn="base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Helvetica" charset="0"/>
          <a:ea typeface="ヒラギノ角ゴ ProN W6" charset="0"/>
          <a:cs typeface="ヒラギノ角ゴ ProN W6" charset="0"/>
          <a:sym typeface="Helvetica" charset="0"/>
        </a:defRPr>
      </a:lvl4pPr>
      <a:lvl5pPr algn="ctr" rtl="0" fontAlgn="base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Helvetica" charset="0"/>
          <a:ea typeface="ヒラギノ角ゴ ProN W6" charset="0"/>
          <a:cs typeface="ヒラギノ角ゴ ProN W6" charset="0"/>
          <a:sym typeface="Helvetica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Helvetica" charset="0"/>
          <a:ea typeface="ヒラギノ角ゴ ProN W6" charset="0"/>
          <a:cs typeface="ヒラギノ角ゴ ProN W6" charset="0"/>
          <a:sym typeface="Helvetica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Helvetica" charset="0"/>
          <a:ea typeface="ヒラギノ角ゴ ProN W6" charset="0"/>
          <a:cs typeface="ヒラギノ角ゴ ProN W6" charset="0"/>
          <a:sym typeface="Helvetica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Helvetica" charset="0"/>
          <a:ea typeface="ヒラギノ角ゴ ProN W6" charset="0"/>
          <a:cs typeface="ヒラギノ角ゴ ProN W6" charset="0"/>
          <a:sym typeface="Helvetica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Helvetica" charset="0"/>
          <a:ea typeface="ヒラギノ角ゴ ProN W6" charset="0"/>
          <a:cs typeface="ヒラギノ角ゴ ProN W6" charset="0"/>
          <a:sym typeface="Helvetica" charset="0"/>
        </a:defRPr>
      </a:lvl9pPr>
    </p:titleStyle>
    <p:bodyStyle>
      <a:lvl1pPr marL="657225" indent="-339725" algn="l" rtl="0" fontAlgn="base">
        <a:spcBef>
          <a:spcPts val="1800"/>
        </a:spcBef>
        <a:spcAft>
          <a:spcPct val="0"/>
        </a:spcAft>
        <a:buSzPct val="100000"/>
        <a:buChar char="•"/>
        <a:defRPr sz="2400">
          <a:solidFill>
            <a:srgbClr val="000000"/>
          </a:solidFill>
          <a:latin typeface="+mn-lt"/>
          <a:ea typeface="+mn-ea"/>
          <a:cs typeface="+mn-cs"/>
          <a:sym typeface="Arial Bold" charset="0"/>
        </a:defRPr>
      </a:lvl1pPr>
      <a:lvl2pPr marL="1089025" indent="-339725" algn="l" rtl="0" fontAlgn="base">
        <a:spcBef>
          <a:spcPts val="1800"/>
        </a:spcBef>
        <a:spcAft>
          <a:spcPct val="0"/>
        </a:spcAft>
        <a:buSzPct val="100000"/>
        <a:buChar char="•"/>
        <a:defRPr sz="2400">
          <a:solidFill>
            <a:srgbClr val="000000"/>
          </a:solidFill>
          <a:latin typeface="+mn-lt"/>
          <a:ea typeface="+mn-ea"/>
          <a:cs typeface="+mn-cs"/>
          <a:sym typeface="Arial Bold" charset="0"/>
        </a:defRPr>
      </a:lvl2pPr>
      <a:lvl3pPr marL="1508125" indent="-339725" algn="l" rtl="0" fontAlgn="base">
        <a:spcBef>
          <a:spcPts val="1800"/>
        </a:spcBef>
        <a:spcAft>
          <a:spcPct val="0"/>
        </a:spcAft>
        <a:buSzPct val="100000"/>
        <a:buChar char="•"/>
        <a:defRPr sz="2400">
          <a:solidFill>
            <a:srgbClr val="000000"/>
          </a:solidFill>
          <a:latin typeface="+mn-lt"/>
          <a:ea typeface="+mn-ea"/>
          <a:cs typeface="+mn-cs"/>
          <a:sym typeface="Arial Bold" charset="0"/>
        </a:defRPr>
      </a:lvl3pPr>
      <a:lvl4pPr marL="1952625" indent="-339725" algn="l" rtl="0" fontAlgn="base">
        <a:spcBef>
          <a:spcPts val="1800"/>
        </a:spcBef>
        <a:spcAft>
          <a:spcPct val="0"/>
        </a:spcAft>
        <a:buSzPct val="100000"/>
        <a:buChar char="•"/>
        <a:defRPr sz="2400">
          <a:solidFill>
            <a:srgbClr val="000000"/>
          </a:solidFill>
          <a:latin typeface="+mn-lt"/>
          <a:ea typeface="+mn-ea"/>
          <a:cs typeface="+mn-cs"/>
          <a:sym typeface="Arial Bold" charset="0"/>
        </a:defRPr>
      </a:lvl4pPr>
      <a:lvl5pPr marL="2409825" indent="-339725" algn="l" rtl="0" fontAlgn="base">
        <a:spcBef>
          <a:spcPts val="1800"/>
        </a:spcBef>
        <a:spcAft>
          <a:spcPct val="0"/>
        </a:spcAft>
        <a:buSzPct val="100000"/>
        <a:buChar char="•"/>
        <a:defRPr sz="2400">
          <a:solidFill>
            <a:srgbClr val="000000"/>
          </a:solidFill>
          <a:latin typeface="+mn-lt"/>
          <a:ea typeface="+mn-ea"/>
          <a:cs typeface="+mn-cs"/>
          <a:sym typeface="Arial Bold" charset="0"/>
        </a:defRPr>
      </a:lvl5pPr>
      <a:lvl6pPr marL="2867025" indent="-339725" algn="l" rtl="0" fontAlgn="base">
        <a:spcBef>
          <a:spcPts val="1800"/>
        </a:spcBef>
        <a:spcAft>
          <a:spcPct val="0"/>
        </a:spcAft>
        <a:buSzPct val="66000"/>
        <a:buChar char="•"/>
        <a:defRPr sz="2400">
          <a:solidFill>
            <a:schemeClr val="tx1"/>
          </a:solidFill>
          <a:latin typeface="+mn-lt"/>
          <a:ea typeface="+mn-ea"/>
          <a:cs typeface="+mn-cs"/>
          <a:sym typeface="Arial Bold" charset="0"/>
        </a:defRPr>
      </a:lvl6pPr>
      <a:lvl7pPr marL="3324225" indent="-339725" algn="l" rtl="0" fontAlgn="base">
        <a:spcBef>
          <a:spcPts val="1800"/>
        </a:spcBef>
        <a:spcAft>
          <a:spcPct val="0"/>
        </a:spcAft>
        <a:buSzPct val="66000"/>
        <a:buChar char="•"/>
        <a:defRPr sz="2400">
          <a:solidFill>
            <a:schemeClr val="tx1"/>
          </a:solidFill>
          <a:latin typeface="+mn-lt"/>
          <a:ea typeface="+mn-ea"/>
          <a:cs typeface="+mn-cs"/>
          <a:sym typeface="Arial Bold" charset="0"/>
        </a:defRPr>
      </a:lvl7pPr>
      <a:lvl8pPr marL="3781425" indent="-339725" algn="l" rtl="0" fontAlgn="base">
        <a:spcBef>
          <a:spcPts val="1800"/>
        </a:spcBef>
        <a:spcAft>
          <a:spcPct val="0"/>
        </a:spcAft>
        <a:buSzPct val="66000"/>
        <a:buChar char="•"/>
        <a:defRPr sz="2400">
          <a:solidFill>
            <a:schemeClr val="tx1"/>
          </a:solidFill>
          <a:latin typeface="+mn-lt"/>
          <a:ea typeface="+mn-ea"/>
          <a:cs typeface="+mn-cs"/>
          <a:sym typeface="Arial Bold" charset="0"/>
        </a:defRPr>
      </a:lvl8pPr>
      <a:lvl9pPr marL="4238625" indent="-339725" algn="l" rtl="0" fontAlgn="base">
        <a:spcBef>
          <a:spcPts val="1800"/>
        </a:spcBef>
        <a:spcAft>
          <a:spcPct val="0"/>
        </a:spcAft>
        <a:buSzPct val="66000"/>
        <a:buChar char="•"/>
        <a:defRPr sz="2400">
          <a:solidFill>
            <a:schemeClr val="tx1"/>
          </a:solidFill>
          <a:latin typeface="+mn-lt"/>
          <a:ea typeface="+mn-ea"/>
          <a:cs typeface="+mn-cs"/>
          <a:sym typeface="Arial Bold" charset="0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/>
          <p:cNvSpPr>
            <a:spLocks noGrp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ja-JP"/>
              <a:t>Click to edit Master title style</a:t>
            </a:r>
            <a:endParaRPr lang="ja-JP" altLang="en-US"/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ja-JP"/>
              <a:t>Click to edit Master text styles</a:t>
            </a:r>
          </a:p>
          <a:p>
            <a:pPr lvl="1"/>
            <a:r>
              <a:rPr lang="en-US" altLang="ja-JP"/>
              <a:t>Second level</a:t>
            </a:r>
          </a:p>
          <a:p>
            <a:pPr lvl="2"/>
            <a:r>
              <a:rPr lang="en-US" altLang="ja-JP"/>
              <a:t>Third level</a:t>
            </a:r>
          </a:p>
          <a:p>
            <a:pPr lvl="3"/>
            <a:r>
              <a:rPr lang="en-US" altLang="ja-JP"/>
              <a:t>Fourth level</a:t>
            </a:r>
          </a:p>
          <a:p>
            <a:pPr lvl="4"/>
            <a:r>
              <a:rPr lang="en-US" altLang="ja-JP"/>
              <a:t>Fifth level</a:t>
            </a:r>
            <a:endParaRPr lang="ja-JP" alt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eaLnBrk="1" hangingPunct="1">
              <a:defRPr sz="1200">
                <a:solidFill>
                  <a:srgbClr val="898989"/>
                </a:solidFill>
                <a:latin typeface="Calibri" charset="0"/>
              </a:defRPr>
            </a:lvl1pPr>
          </a:lstStyle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06A24D9E-7AB3-EE4E-96ED-754AC5298C30}" type="datetime1">
              <a:rPr kumimoji="1" lang="ja-JP" altLang="en-US"/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2017/10/2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eaLnBrk="1" hangingPunct="1">
              <a:defRPr sz="1200">
                <a:solidFill>
                  <a:srgbClr val="898989"/>
                </a:solidFill>
                <a:latin typeface="Calibri" charset="0"/>
                <a:ea typeface="ＭＳ Ｐゴシック" charset="0"/>
                <a:cs typeface="ＭＳ Ｐゴシック" charset="0"/>
              </a:defRPr>
            </a:lvl1pPr>
          </a:lstStyle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solidFill>
                  <a:srgbClr val="898989"/>
                </a:solidFill>
                <a:latin typeface="Calibri" charset="0"/>
              </a:defRPr>
            </a:lvl1pPr>
          </a:lstStyle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6AA3E326-72C6-574E-80B7-E60B7351E16F}" type="slidenum">
              <a:rPr kumimoji="1" lang="ja-JP" altLang="en-US"/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984698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9" r:id="rId1"/>
    <p:sldLayoutId id="2147483710" r:id="rId2"/>
    <p:sldLayoutId id="2147483711" r:id="rId3"/>
    <p:sldLayoutId id="2147483712" r:id="rId4"/>
    <p:sldLayoutId id="2147483713" r:id="rId5"/>
    <p:sldLayoutId id="2147483714" r:id="rId6"/>
    <p:sldLayoutId id="2147483715" r:id="rId7"/>
    <p:sldLayoutId id="2147483716" r:id="rId8"/>
    <p:sldLayoutId id="2147483717" r:id="rId9"/>
    <p:sldLayoutId id="2147483718" r:id="rId10"/>
    <p:sldLayoutId id="2147483719" r:id="rId11"/>
  </p:sldLayoutIdLst>
  <p:txStyles>
    <p:titleStyle>
      <a:lvl1pPr algn="ctr" defTabSz="457200" rtl="0" eaLnBrk="0" fontAlgn="base" hangingPunct="0">
        <a:spcBef>
          <a:spcPct val="0"/>
        </a:spcBef>
        <a:spcAft>
          <a:spcPct val="0"/>
        </a:spcAft>
        <a:defRPr kumimoji="1" sz="4400" kern="1200">
          <a:solidFill>
            <a:schemeClr val="tx1"/>
          </a:solidFill>
          <a:latin typeface="+mj-lt"/>
          <a:ea typeface="+mj-ea"/>
          <a:cs typeface="ＭＳ Ｐゴシック" charset="-128"/>
        </a:defRPr>
      </a:lvl1pPr>
      <a:lvl2pPr algn="ctr" defTabSz="457200" rtl="0" eaLnBrk="0" fontAlgn="base" hangingPunct="0">
        <a:spcBef>
          <a:spcPct val="0"/>
        </a:spcBef>
        <a:spcAft>
          <a:spcPct val="0"/>
        </a:spcAft>
        <a:defRPr kumimoji="1" sz="4400">
          <a:solidFill>
            <a:schemeClr val="tx1"/>
          </a:solidFill>
          <a:latin typeface="Calibri" charset="0"/>
          <a:ea typeface="ＭＳ Ｐゴシック" charset="-128"/>
          <a:cs typeface="ＭＳ Ｐゴシック" charset="-128"/>
        </a:defRPr>
      </a:lvl2pPr>
      <a:lvl3pPr algn="ctr" defTabSz="457200" rtl="0" eaLnBrk="0" fontAlgn="base" hangingPunct="0">
        <a:spcBef>
          <a:spcPct val="0"/>
        </a:spcBef>
        <a:spcAft>
          <a:spcPct val="0"/>
        </a:spcAft>
        <a:defRPr kumimoji="1" sz="4400">
          <a:solidFill>
            <a:schemeClr val="tx1"/>
          </a:solidFill>
          <a:latin typeface="Calibri" charset="0"/>
          <a:ea typeface="ＭＳ Ｐゴシック" charset="-128"/>
          <a:cs typeface="ＭＳ Ｐゴシック" charset="-128"/>
        </a:defRPr>
      </a:lvl3pPr>
      <a:lvl4pPr algn="ctr" defTabSz="457200" rtl="0" eaLnBrk="0" fontAlgn="base" hangingPunct="0">
        <a:spcBef>
          <a:spcPct val="0"/>
        </a:spcBef>
        <a:spcAft>
          <a:spcPct val="0"/>
        </a:spcAft>
        <a:defRPr kumimoji="1" sz="4400">
          <a:solidFill>
            <a:schemeClr val="tx1"/>
          </a:solidFill>
          <a:latin typeface="Calibri" charset="0"/>
          <a:ea typeface="ＭＳ Ｐゴシック" charset="-128"/>
          <a:cs typeface="ＭＳ Ｐゴシック" charset="-128"/>
        </a:defRPr>
      </a:lvl4pPr>
      <a:lvl5pPr algn="ctr" defTabSz="457200" rtl="0" eaLnBrk="0" fontAlgn="base" hangingPunct="0">
        <a:spcBef>
          <a:spcPct val="0"/>
        </a:spcBef>
        <a:spcAft>
          <a:spcPct val="0"/>
        </a:spcAft>
        <a:defRPr kumimoji="1" sz="4400">
          <a:solidFill>
            <a:schemeClr val="tx1"/>
          </a:solidFill>
          <a:latin typeface="Calibri" charset="0"/>
          <a:ea typeface="ＭＳ Ｐゴシック" charset="-128"/>
          <a:cs typeface="ＭＳ Ｐゴシック" charset="-128"/>
        </a:defRPr>
      </a:lvl5pPr>
      <a:lvl6pPr marL="457200" algn="ctr" defTabSz="457200" rtl="0" fontAlgn="base">
        <a:spcBef>
          <a:spcPct val="0"/>
        </a:spcBef>
        <a:spcAft>
          <a:spcPct val="0"/>
        </a:spcAft>
        <a:defRPr kumimoji="1" sz="4400">
          <a:solidFill>
            <a:schemeClr val="tx1"/>
          </a:solidFill>
          <a:latin typeface="Calibri" charset="0"/>
          <a:ea typeface="ＭＳ Ｐゴシック" charset="-128"/>
          <a:cs typeface="ＭＳ Ｐゴシック" charset="-128"/>
        </a:defRPr>
      </a:lvl6pPr>
      <a:lvl7pPr marL="914400" algn="ctr" defTabSz="457200" rtl="0" fontAlgn="base">
        <a:spcBef>
          <a:spcPct val="0"/>
        </a:spcBef>
        <a:spcAft>
          <a:spcPct val="0"/>
        </a:spcAft>
        <a:defRPr kumimoji="1" sz="4400">
          <a:solidFill>
            <a:schemeClr val="tx1"/>
          </a:solidFill>
          <a:latin typeface="Calibri" charset="0"/>
          <a:ea typeface="ＭＳ Ｐゴシック" charset="-128"/>
          <a:cs typeface="ＭＳ Ｐゴシック" charset="-128"/>
        </a:defRPr>
      </a:lvl7pPr>
      <a:lvl8pPr marL="1371600" algn="ctr" defTabSz="457200" rtl="0" fontAlgn="base">
        <a:spcBef>
          <a:spcPct val="0"/>
        </a:spcBef>
        <a:spcAft>
          <a:spcPct val="0"/>
        </a:spcAft>
        <a:defRPr kumimoji="1" sz="4400">
          <a:solidFill>
            <a:schemeClr val="tx1"/>
          </a:solidFill>
          <a:latin typeface="Calibri" charset="0"/>
          <a:ea typeface="ＭＳ Ｐゴシック" charset="-128"/>
          <a:cs typeface="ＭＳ Ｐゴシック" charset="-128"/>
        </a:defRPr>
      </a:lvl8pPr>
      <a:lvl9pPr marL="1828800" algn="ctr" defTabSz="457200" rtl="0" fontAlgn="base">
        <a:spcBef>
          <a:spcPct val="0"/>
        </a:spcBef>
        <a:spcAft>
          <a:spcPct val="0"/>
        </a:spcAft>
        <a:defRPr kumimoji="1" sz="4400">
          <a:solidFill>
            <a:schemeClr val="tx1"/>
          </a:solidFill>
          <a:latin typeface="Calibri" charset="0"/>
          <a:ea typeface="ＭＳ Ｐゴシック" charset="-128"/>
          <a:cs typeface="ＭＳ Ｐゴシック" charset="-128"/>
        </a:defRPr>
      </a:lvl9pPr>
    </p:titleStyle>
    <p:bodyStyle>
      <a:lvl1pPr marL="342900" indent="-342900" algn="l" defTabSz="457200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kumimoji="1" sz="3200" kern="1200">
          <a:solidFill>
            <a:schemeClr val="tx1"/>
          </a:solidFill>
          <a:latin typeface="+mn-lt"/>
          <a:ea typeface="+mn-ea"/>
          <a:cs typeface="ＭＳ Ｐゴシック" charset="-128"/>
        </a:defRPr>
      </a:lvl1pPr>
      <a:lvl2pPr marL="742950" indent="-285750" algn="l" defTabSz="457200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13">
            <a:alphaModFix amt="0"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9" name="Rectangle 1"/>
          <p:cNvSpPr>
            <a:spLocks noGrp="1" noChangeArrowheads="1"/>
          </p:cNvSpPr>
          <p:nvPr>
            <p:ph type="title"/>
          </p:nvPr>
        </p:nvSpPr>
        <p:spPr bwMode="auto">
          <a:xfrm>
            <a:off x="-228600" y="-152400"/>
            <a:ext cx="9398000" cy="1308100"/>
          </a:xfrm>
          <a:prstGeom prst="rect">
            <a:avLst/>
          </a:prstGeom>
          <a:solidFill>
            <a:schemeClr val="bg2">
              <a:lumMod val="65000"/>
              <a:lumOff val="35000"/>
            </a:schemeClr>
          </a:solidFill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38100" tIns="38100" rIns="38100" bIns="3810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>
                <a:sym typeface="Helvetica" charset="0"/>
              </a:rPr>
              <a:t>Click to edit Master title style</a:t>
            </a:r>
          </a:p>
        </p:txBody>
      </p:sp>
      <p:sp>
        <p:nvSpPr>
          <p:cNvPr id="2050" name="Rectangle 2"/>
          <p:cNvSpPr>
            <a:spLocks noGrp="1" noChangeArrowheads="1"/>
          </p:cNvSpPr>
          <p:nvPr>
            <p:ph type="body" idx="1"/>
          </p:nvPr>
        </p:nvSpPr>
        <p:spPr bwMode="auto">
          <a:xfrm>
            <a:off x="889000" y="1524000"/>
            <a:ext cx="7366000" cy="4927600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vert="horz" wrap="square" lIns="38100" tIns="38100" rIns="38100" bIns="3810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>
                <a:sym typeface="Arial Bold" charset="0"/>
              </a:rPr>
              <a:t>Click to edit Master text styles</a:t>
            </a:r>
          </a:p>
          <a:p>
            <a:pPr lvl="1"/>
            <a:r>
              <a:rPr lang="en-US" dirty="0">
                <a:sym typeface="Arial Bold" charset="0"/>
              </a:rPr>
              <a:t>Second level</a:t>
            </a:r>
          </a:p>
          <a:p>
            <a:pPr lvl="2"/>
            <a:r>
              <a:rPr lang="en-US" dirty="0">
                <a:sym typeface="Arial Bold" charset="0"/>
              </a:rPr>
              <a:t>Third level</a:t>
            </a:r>
          </a:p>
          <a:p>
            <a:pPr lvl="3"/>
            <a:r>
              <a:rPr lang="en-US" dirty="0">
                <a:sym typeface="Arial Bold" charset="0"/>
              </a:rPr>
              <a:t>Fourth level</a:t>
            </a:r>
          </a:p>
          <a:p>
            <a:pPr lvl="4"/>
            <a:r>
              <a:rPr lang="en-US" dirty="0">
                <a:sym typeface="Arial Bold" charset="0"/>
              </a:rPr>
              <a:t>Fifth level</a:t>
            </a:r>
          </a:p>
        </p:txBody>
      </p:sp>
      <p:sp>
        <p:nvSpPr>
          <p:cNvPr id="2051" name="Text Box 3"/>
          <p:cNvSpPr txBox="1">
            <a:spLocks noGrp="1" noChangeArrowheads="1"/>
          </p:cNvSpPr>
          <p:nvPr>
            <p:ph type="sldNum" sz="quarter" idx="4"/>
          </p:nvPr>
        </p:nvSpPr>
        <p:spPr bwMode="auto">
          <a:xfrm>
            <a:off x="8648700" y="6413500"/>
            <a:ext cx="255588" cy="30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sz="1400">
                <a:solidFill>
                  <a:schemeClr val="tx1"/>
                </a:solidFill>
                <a:latin typeface="Arial"/>
                <a:ea typeface="ＭＳ Ｐゴシック" charset="0"/>
                <a:cs typeface="Arial"/>
              </a:defRPr>
            </a:lvl1pPr>
            <a:lvl2pPr algn="l">
              <a:defRPr sz="1200">
                <a:solidFill>
                  <a:schemeClr val="tx1"/>
                </a:solidFill>
                <a:latin typeface="Chalkboard" charset="0"/>
                <a:ea typeface="ＭＳ Ｐゴシック" charset="0"/>
              </a:defRPr>
            </a:lvl2pPr>
            <a:lvl3pPr algn="l">
              <a:defRPr sz="1200">
                <a:solidFill>
                  <a:schemeClr val="tx1"/>
                </a:solidFill>
                <a:latin typeface="Chalkboard" charset="0"/>
                <a:ea typeface="ＭＳ Ｐゴシック" charset="0"/>
              </a:defRPr>
            </a:lvl3pPr>
            <a:lvl4pPr algn="l">
              <a:defRPr sz="1200">
                <a:solidFill>
                  <a:schemeClr val="tx1"/>
                </a:solidFill>
                <a:latin typeface="Chalkboard" charset="0"/>
                <a:ea typeface="ＭＳ Ｐゴシック" charset="0"/>
              </a:defRPr>
            </a:lvl4pPr>
            <a:lvl5pPr algn="l">
              <a:defRPr sz="1200">
                <a:solidFill>
                  <a:schemeClr val="tx1"/>
                </a:solidFill>
                <a:latin typeface="Chalkboard" charset="0"/>
                <a:ea typeface="ＭＳ Ｐゴシック" charset="0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halkboard" charset="0"/>
                <a:ea typeface="ＭＳ Ｐゴシック" charset="0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halkboard" charset="0"/>
                <a:ea typeface="ＭＳ Ｐゴシック" charset="0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halkboard" charset="0"/>
                <a:ea typeface="ＭＳ Ｐゴシック" charset="0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halkboard" charset="0"/>
                <a:ea typeface="ＭＳ Ｐゴシック" charset="0"/>
              </a:defRPr>
            </a:lvl9pPr>
          </a:lstStyle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fld id="{E9245D88-065D-C341-AD5A-AEA93A4F0DD1}" type="slidenum">
              <a:rPr lang="en-US" smtClean="0">
                <a:solidFill>
                  <a:srgbClr val="0C109A"/>
                </a:solidFill>
                <a:sym typeface="Chalkboard" charset="0"/>
              </a:rPr>
              <a:pPr defTabSz="914400" fontAlgn="base">
                <a:spcBef>
                  <a:spcPct val="0"/>
                </a:spcBef>
                <a:spcAft>
                  <a:spcPct val="0"/>
                </a:spcAft>
              </a:pPr>
              <a:t>‹#›</a:t>
            </a:fld>
            <a:endParaRPr lang="en-US" dirty="0">
              <a:solidFill>
                <a:srgbClr val="0C109A"/>
              </a:solidFill>
              <a:sym typeface="Chalkboard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0682775"/>
      </p:ext>
    </p:extLst>
  </p:cSld>
  <p:clrMap bg1="dk2" tx1="lt1" bg2="dk1" tx2="lt2" accent1="accent1" accent2="accent2" accent3="accent3" accent4="accent4" accent5="accent5" accent6="accent6" hlink="hlink" folHlink="folHlink"/>
  <p:sldLayoutIdLst>
    <p:sldLayoutId id="2147483721" r:id="rId1"/>
    <p:sldLayoutId id="2147483722" r:id="rId2"/>
    <p:sldLayoutId id="2147483723" r:id="rId3"/>
    <p:sldLayoutId id="2147483724" r:id="rId4"/>
    <p:sldLayoutId id="2147483725" r:id="rId5"/>
    <p:sldLayoutId id="2147483726" r:id="rId6"/>
    <p:sldLayoutId id="2147483727" r:id="rId7"/>
    <p:sldLayoutId id="2147483728" r:id="rId8"/>
    <p:sldLayoutId id="2147483729" r:id="rId9"/>
    <p:sldLayoutId id="2147483730" r:id="rId10"/>
    <p:sldLayoutId id="2147483731" r:id="rId11"/>
  </p:sldLayoutIdLst>
  <p:transition/>
  <p:timing>
    <p:tnLst>
      <p:par>
        <p:cTn id="1" dur="indefinite" restart="never" nodeType="tmRoot"/>
      </p:par>
    </p:tnLst>
  </p:timing>
  <p:hf hdr="0" ftr="0" dt="0"/>
  <p:txStyles>
    <p:titleStyle>
      <a:lvl1pPr algn="ctr" rtl="0" fontAlgn="base">
        <a:spcBef>
          <a:spcPct val="0"/>
        </a:spcBef>
        <a:spcAft>
          <a:spcPct val="0"/>
        </a:spcAft>
        <a:defRPr sz="3600" b="1">
          <a:solidFill>
            <a:schemeClr val="accent5"/>
          </a:solidFill>
          <a:latin typeface="+mj-lt"/>
          <a:ea typeface="+mj-ea"/>
          <a:cs typeface="+mj-cs"/>
          <a:sym typeface="Helvetica" charset="0"/>
        </a:defRPr>
      </a:lvl1pPr>
      <a:lvl2pPr algn="ctr" rtl="0" fontAlgn="base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Helvetica" charset="0"/>
          <a:ea typeface="ヒラギノ角ゴ ProN W6" charset="0"/>
          <a:cs typeface="ヒラギノ角ゴ ProN W6" charset="0"/>
          <a:sym typeface="Helvetica" charset="0"/>
        </a:defRPr>
      </a:lvl2pPr>
      <a:lvl3pPr algn="ctr" rtl="0" fontAlgn="base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Helvetica" charset="0"/>
          <a:ea typeface="ヒラギノ角ゴ ProN W6" charset="0"/>
          <a:cs typeface="ヒラギノ角ゴ ProN W6" charset="0"/>
          <a:sym typeface="Helvetica" charset="0"/>
        </a:defRPr>
      </a:lvl3pPr>
      <a:lvl4pPr algn="ctr" rtl="0" fontAlgn="base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Helvetica" charset="0"/>
          <a:ea typeface="ヒラギノ角ゴ ProN W6" charset="0"/>
          <a:cs typeface="ヒラギノ角ゴ ProN W6" charset="0"/>
          <a:sym typeface="Helvetica" charset="0"/>
        </a:defRPr>
      </a:lvl4pPr>
      <a:lvl5pPr algn="ctr" rtl="0" fontAlgn="base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Helvetica" charset="0"/>
          <a:ea typeface="ヒラギノ角ゴ ProN W6" charset="0"/>
          <a:cs typeface="ヒラギノ角ゴ ProN W6" charset="0"/>
          <a:sym typeface="Helvetica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Helvetica" charset="0"/>
          <a:ea typeface="ヒラギノ角ゴ ProN W6" charset="0"/>
          <a:cs typeface="ヒラギノ角ゴ ProN W6" charset="0"/>
          <a:sym typeface="Helvetica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Helvetica" charset="0"/>
          <a:ea typeface="ヒラギノ角ゴ ProN W6" charset="0"/>
          <a:cs typeface="ヒラギノ角ゴ ProN W6" charset="0"/>
          <a:sym typeface="Helvetica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Helvetica" charset="0"/>
          <a:ea typeface="ヒラギノ角ゴ ProN W6" charset="0"/>
          <a:cs typeface="ヒラギノ角ゴ ProN W6" charset="0"/>
          <a:sym typeface="Helvetica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Helvetica" charset="0"/>
          <a:ea typeface="ヒラギノ角ゴ ProN W6" charset="0"/>
          <a:cs typeface="ヒラギノ角ゴ ProN W6" charset="0"/>
          <a:sym typeface="Helvetica" charset="0"/>
        </a:defRPr>
      </a:lvl9pPr>
    </p:titleStyle>
    <p:bodyStyle>
      <a:lvl1pPr marL="657225" indent="-339725" algn="l" rtl="0" fontAlgn="base">
        <a:spcBef>
          <a:spcPts val="1800"/>
        </a:spcBef>
        <a:spcAft>
          <a:spcPct val="0"/>
        </a:spcAft>
        <a:buSzPct val="100000"/>
        <a:buChar char="•"/>
        <a:defRPr sz="2400">
          <a:solidFill>
            <a:srgbClr val="000000"/>
          </a:solidFill>
          <a:latin typeface="+mn-lt"/>
          <a:ea typeface="+mn-ea"/>
          <a:cs typeface="+mn-cs"/>
          <a:sym typeface="Arial Bold" charset="0"/>
        </a:defRPr>
      </a:lvl1pPr>
      <a:lvl2pPr marL="1089025" indent="-339725" algn="l" rtl="0" fontAlgn="base">
        <a:spcBef>
          <a:spcPts val="1800"/>
        </a:spcBef>
        <a:spcAft>
          <a:spcPct val="0"/>
        </a:spcAft>
        <a:buSzPct val="100000"/>
        <a:buChar char="•"/>
        <a:defRPr sz="2400">
          <a:solidFill>
            <a:srgbClr val="000000"/>
          </a:solidFill>
          <a:latin typeface="+mn-lt"/>
          <a:ea typeface="+mn-ea"/>
          <a:cs typeface="+mn-cs"/>
          <a:sym typeface="Arial Bold" charset="0"/>
        </a:defRPr>
      </a:lvl2pPr>
      <a:lvl3pPr marL="1508125" indent="-339725" algn="l" rtl="0" fontAlgn="base">
        <a:spcBef>
          <a:spcPts val="1800"/>
        </a:spcBef>
        <a:spcAft>
          <a:spcPct val="0"/>
        </a:spcAft>
        <a:buSzPct val="100000"/>
        <a:buChar char="•"/>
        <a:defRPr sz="2400">
          <a:solidFill>
            <a:srgbClr val="000000"/>
          </a:solidFill>
          <a:latin typeface="+mn-lt"/>
          <a:ea typeface="+mn-ea"/>
          <a:cs typeface="+mn-cs"/>
          <a:sym typeface="Arial Bold" charset="0"/>
        </a:defRPr>
      </a:lvl3pPr>
      <a:lvl4pPr marL="1952625" indent="-339725" algn="l" rtl="0" fontAlgn="base">
        <a:spcBef>
          <a:spcPts val="1800"/>
        </a:spcBef>
        <a:spcAft>
          <a:spcPct val="0"/>
        </a:spcAft>
        <a:buSzPct val="100000"/>
        <a:buChar char="•"/>
        <a:defRPr sz="2400">
          <a:solidFill>
            <a:srgbClr val="000000"/>
          </a:solidFill>
          <a:latin typeface="+mn-lt"/>
          <a:ea typeface="+mn-ea"/>
          <a:cs typeface="+mn-cs"/>
          <a:sym typeface="Arial Bold" charset="0"/>
        </a:defRPr>
      </a:lvl4pPr>
      <a:lvl5pPr marL="2409825" indent="-339725" algn="l" rtl="0" fontAlgn="base">
        <a:spcBef>
          <a:spcPts val="1800"/>
        </a:spcBef>
        <a:spcAft>
          <a:spcPct val="0"/>
        </a:spcAft>
        <a:buSzPct val="100000"/>
        <a:buChar char="•"/>
        <a:defRPr sz="2400">
          <a:solidFill>
            <a:srgbClr val="000000"/>
          </a:solidFill>
          <a:latin typeface="+mn-lt"/>
          <a:ea typeface="+mn-ea"/>
          <a:cs typeface="+mn-cs"/>
          <a:sym typeface="Arial Bold" charset="0"/>
        </a:defRPr>
      </a:lvl5pPr>
      <a:lvl6pPr marL="2867025" indent="-339725" algn="l" rtl="0" fontAlgn="base">
        <a:spcBef>
          <a:spcPts val="1800"/>
        </a:spcBef>
        <a:spcAft>
          <a:spcPct val="0"/>
        </a:spcAft>
        <a:buSzPct val="66000"/>
        <a:buChar char="•"/>
        <a:defRPr sz="2400">
          <a:solidFill>
            <a:schemeClr val="tx1"/>
          </a:solidFill>
          <a:latin typeface="+mn-lt"/>
          <a:ea typeface="+mn-ea"/>
          <a:cs typeface="+mn-cs"/>
          <a:sym typeface="Arial Bold" charset="0"/>
        </a:defRPr>
      </a:lvl6pPr>
      <a:lvl7pPr marL="3324225" indent="-339725" algn="l" rtl="0" fontAlgn="base">
        <a:spcBef>
          <a:spcPts val="1800"/>
        </a:spcBef>
        <a:spcAft>
          <a:spcPct val="0"/>
        </a:spcAft>
        <a:buSzPct val="66000"/>
        <a:buChar char="•"/>
        <a:defRPr sz="2400">
          <a:solidFill>
            <a:schemeClr val="tx1"/>
          </a:solidFill>
          <a:latin typeface="+mn-lt"/>
          <a:ea typeface="+mn-ea"/>
          <a:cs typeface="+mn-cs"/>
          <a:sym typeface="Arial Bold" charset="0"/>
        </a:defRPr>
      </a:lvl7pPr>
      <a:lvl8pPr marL="3781425" indent="-339725" algn="l" rtl="0" fontAlgn="base">
        <a:spcBef>
          <a:spcPts val="1800"/>
        </a:spcBef>
        <a:spcAft>
          <a:spcPct val="0"/>
        </a:spcAft>
        <a:buSzPct val="66000"/>
        <a:buChar char="•"/>
        <a:defRPr sz="2400">
          <a:solidFill>
            <a:schemeClr val="tx1"/>
          </a:solidFill>
          <a:latin typeface="+mn-lt"/>
          <a:ea typeface="+mn-ea"/>
          <a:cs typeface="+mn-cs"/>
          <a:sym typeface="Arial Bold" charset="0"/>
        </a:defRPr>
      </a:lvl8pPr>
      <a:lvl9pPr marL="4238625" indent="-339725" algn="l" rtl="0" fontAlgn="base">
        <a:spcBef>
          <a:spcPts val="1800"/>
        </a:spcBef>
        <a:spcAft>
          <a:spcPct val="0"/>
        </a:spcAft>
        <a:buSzPct val="66000"/>
        <a:buChar char="•"/>
        <a:defRPr sz="2400">
          <a:solidFill>
            <a:schemeClr val="tx1"/>
          </a:solidFill>
          <a:latin typeface="+mn-lt"/>
          <a:ea typeface="+mn-ea"/>
          <a:cs typeface="+mn-cs"/>
          <a:sym typeface="Arial Bold" charset="0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13">
            <a:alphaModFix amt="0"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9" name="Rectangle 1"/>
          <p:cNvSpPr>
            <a:spLocks noGrp="1" noChangeArrowheads="1"/>
          </p:cNvSpPr>
          <p:nvPr>
            <p:ph type="title"/>
          </p:nvPr>
        </p:nvSpPr>
        <p:spPr bwMode="auto">
          <a:xfrm>
            <a:off x="-228600" y="-152400"/>
            <a:ext cx="9398000" cy="1308100"/>
          </a:xfrm>
          <a:prstGeom prst="rect">
            <a:avLst/>
          </a:prstGeom>
          <a:solidFill>
            <a:schemeClr val="bg2">
              <a:lumMod val="65000"/>
              <a:lumOff val="35000"/>
            </a:schemeClr>
          </a:solidFill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38100" tIns="38100" rIns="38100" bIns="3810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>
                <a:sym typeface="Helvetica" charset="0"/>
              </a:rPr>
              <a:t>Click to edit Master title style</a:t>
            </a:r>
          </a:p>
        </p:txBody>
      </p:sp>
      <p:sp>
        <p:nvSpPr>
          <p:cNvPr id="2050" name="Rectangle 2"/>
          <p:cNvSpPr>
            <a:spLocks noGrp="1" noChangeArrowheads="1"/>
          </p:cNvSpPr>
          <p:nvPr>
            <p:ph type="body" idx="1"/>
          </p:nvPr>
        </p:nvSpPr>
        <p:spPr bwMode="auto">
          <a:xfrm>
            <a:off x="889000" y="1524000"/>
            <a:ext cx="7366000" cy="4927600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vert="horz" wrap="square" lIns="38100" tIns="38100" rIns="38100" bIns="3810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>
                <a:sym typeface="Arial Bold" charset="0"/>
              </a:rPr>
              <a:t>Click to edit Master text styles</a:t>
            </a:r>
          </a:p>
          <a:p>
            <a:pPr lvl="1"/>
            <a:r>
              <a:rPr lang="en-US" dirty="0">
                <a:sym typeface="Arial Bold" charset="0"/>
              </a:rPr>
              <a:t>Second level</a:t>
            </a:r>
          </a:p>
          <a:p>
            <a:pPr lvl="2"/>
            <a:r>
              <a:rPr lang="en-US" dirty="0">
                <a:sym typeface="Arial Bold" charset="0"/>
              </a:rPr>
              <a:t>Third level</a:t>
            </a:r>
          </a:p>
          <a:p>
            <a:pPr lvl="3"/>
            <a:r>
              <a:rPr lang="en-US" dirty="0">
                <a:sym typeface="Arial Bold" charset="0"/>
              </a:rPr>
              <a:t>Fourth level</a:t>
            </a:r>
          </a:p>
          <a:p>
            <a:pPr lvl="4"/>
            <a:r>
              <a:rPr lang="en-US" dirty="0">
                <a:sym typeface="Arial Bold" charset="0"/>
              </a:rPr>
              <a:t>Fifth level</a:t>
            </a:r>
          </a:p>
        </p:txBody>
      </p:sp>
      <p:sp>
        <p:nvSpPr>
          <p:cNvPr id="2051" name="Text Box 3"/>
          <p:cNvSpPr txBox="1">
            <a:spLocks noGrp="1" noChangeArrowheads="1"/>
          </p:cNvSpPr>
          <p:nvPr>
            <p:ph type="sldNum" sz="quarter" idx="4"/>
          </p:nvPr>
        </p:nvSpPr>
        <p:spPr bwMode="auto">
          <a:xfrm>
            <a:off x="8648700" y="6413500"/>
            <a:ext cx="255588" cy="30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sz="1400">
                <a:solidFill>
                  <a:schemeClr val="tx1"/>
                </a:solidFill>
                <a:latin typeface="Arial"/>
                <a:ea typeface="ＭＳ Ｐゴシック" charset="0"/>
                <a:cs typeface="Arial"/>
              </a:defRPr>
            </a:lvl1pPr>
            <a:lvl2pPr algn="l">
              <a:defRPr sz="1200">
                <a:solidFill>
                  <a:schemeClr val="tx1"/>
                </a:solidFill>
                <a:latin typeface="Chalkboard" charset="0"/>
                <a:ea typeface="ＭＳ Ｐゴシック" charset="0"/>
              </a:defRPr>
            </a:lvl2pPr>
            <a:lvl3pPr algn="l">
              <a:defRPr sz="1200">
                <a:solidFill>
                  <a:schemeClr val="tx1"/>
                </a:solidFill>
                <a:latin typeface="Chalkboard" charset="0"/>
                <a:ea typeface="ＭＳ Ｐゴシック" charset="0"/>
              </a:defRPr>
            </a:lvl3pPr>
            <a:lvl4pPr algn="l">
              <a:defRPr sz="1200">
                <a:solidFill>
                  <a:schemeClr val="tx1"/>
                </a:solidFill>
                <a:latin typeface="Chalkboard" charset="0"/>
                <a:ea typeface="ＭＳ Ｐゴシック" charset="0"/>
              </a:defRPr>
            </a:lvl4pPr>
            <a:lvl5pPr algn="l">
              <a:defRPr sz="1200">
                <a:solidFill>
                  <a:schemeClr val="tx1"/>
                </a:solidFill>
                <a:latin typeface="Chalkboard" charset="0"/>
                <a:ea typeface="ＭＳ Ｐゴシック" charset="0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halkboard" charset="0"/>
                <a:ea typeface="ＭＳ Ｐゴシック" charset="0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halkboard" charset="0"/>
                <a:ea typeface="ＭＳ Ｐゴシック" charset="0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halkboard" charset="0"/>
                <a:ea typeface="ＭＳ Ｐゴシック" charset="0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halkboard" charset="0"/>
                <a:ea typeface="ＭＳ Ｐゴシック" charset="0"/>
              </a:defRPr>
            </a:lvl9pPr>
          </a:lstStyle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fld id="{E9245D88-065D-C341-AD5A-AEA93A4F0DD1}" type="slidenum">
              <a:rPr lang="en-US" smtClean="0">
                <a:solidFill>
                  <a:srgbClr val="0C109A"/>
                </a:solidFill>
                <a:sym typeface="Chalkboard" charset="0"/>
              </a:rPr>
              <a:pPr defTabSz="914400" fontAlgn="base">
                <a:spcBef>
                  <a:spcPct val="0"/>
                </a:spcBef>
                <a:spcAft>
                  <a:spcPct val="0"/>
                </a:spcAft>
              </a:pPr>
              <a:t>‹#›</a:t>
            </a:fld>
            <a:endParaRPr lang="en-US" dirty="0">
              <a:solidFill>
                <a:srgbClr val="0C109A"/>
              </a:solidFill>
              <a:sym typeface="Chalkboard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94994175"/>
      </p:ext>
    </p:extLst>
  </p:cSld>
  <p:clrMap bg1="dk2" tx1="lt1" bg2="dk1" tx2="lt2" accent1="accent1" accent2="accent2" accent3="accent3" accent4="accent4" accent5="accent5" accent6="accent6" hlink="hlink" folHlink="folHlink"/>
  <p:sldLayoutIdLst>
    <p:sldLayoutId id="2147483733" r:id="rId1"/>
    <p:sldLayoutId id="2147483734" r:id="rId2"/>
    <p:sldLayoutId id="2147483735" r:id="rId3"/>
    <p:sldLayoutId id="2147483736" r:id="rId4"/>
    <p:sldLayoutId id="2147483737" r:id="rId5"/>
    <p:sldLayoutId id="2147483738" r:id="rId6"/>
    <p:sldLayoutId id="2147483739" r:id="rId7"/>
    <p:sldLayoutId id="2147483740" r:id="rId8"/>
    <p:sldLayoutId id="2147483741" r:id="rId9"/>
    <p:sldLayoutId id="2147483742" r:id="rId10"/>
    <p:sldLayoutId id="2147483743" r:id="rId11"/>
  </p:sldLayoutIdLst>
  <p:transition/>
  <p:timing>
    <p:tnLst>
      <p:par>
        <p:cTn id="1" dur="indefinite" restart="never" nodeType="tmRoot"/>
      </p:par>
    </p:tnLst>
  </p:timing>
  <p:hf hdr="0" ftr="0" dt="0"/>
  <p:txStyles>
    <p:titleStyle>
      <a:lvl1pPr algn="ctr" rtl="0" fontAlgn="base">
        <a:spcBef>
          <a:spcPct val="0"/>
        </a:spcBef>
        <a:spcAft>
          <a:spcPct val="0"/>
        </a:spcAft>
        <a:defRPr sz="3600" b="1">
          <a:solidFill>
            <a:schemeClr val="accent5"/>
          </a:solidFill>
          <a:latin typeface="+mj-lt"/>
          <a:ea typeface="+mj-ea"/>
          <a:cs typeface="+mj-cs"/>
          <a:sym typeface="Helvetica" charset="0"/>
        </a:defRPr>
      </a:lvl1pPr>
      <a:lvl2pPr algn="ctr" rtl="0" fontAlgn="base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Helvetica" charset="0"/>
          <a:ea typeface="ヒラギノ角ゴ ProN W6" charset="0"/>
          <a:cs typeface="ヒラギノ角ゴ ProN W6" charset="0"/>
          <a:sym typeface="Helvetica" charset="0"/>
        </a:defRPr>
      </a:lvl2pPr>
      <a:lvl3pPr algn="ctr" rtl="0" fontAlgn="base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Helvetica" charset="0"/>
          <a:ea typeface="ヒラギノ角ゴ ProN W6" charset="0"/>
          <a:cs typeface="ヒラギノ角ゴ ProN W6" charset="0"/>
          <a:sym typeface="Helvetica" charset="0"/>
        </a:defRPr>
      </a:lvl3pPr>
      <a:lvl4pPr algn="ctr" rtl="0" fontAlgn="base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Helvetica" charset="0"/>
          <a:ea typeface="ヒラギノ角ゴ ProN W6" charset="0"/>
          <a:cs typeface="ヒラギノ角ゴ ProN W6" charset="0"/>
          <a:sym typeface="Helvetica" charset="0"/>
        </a:defRPr>
      </a:lvl4pPr>
      <a:lvl5pPr algn="ctr" rtl="0" fontAlgn="base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Helvetica" charset="0"/>
          <a:ea typeface="ヒラギノ角ゴ ProN W6" charset="0"/>
          <a:cs typeface="ヒラギノ角ゴ ProN W6" charset="0"/>
          <a:sym typeface="Helvetica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Helvetica" charset="0"/>
          <a:ea typeface="ヒラギノ角ゴ ProN W6" charset="0"/>
          <a:cs typeface="ヒラギノ角ゴ ProN W6" charset="0"/>
          <a:sym typeface="Helvetica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Helvetica" charset="0"/>
          <a:ea typeface="ヒラギノ角ゴ ProN W6" charset="0"/>
          <a:cs typeface="ヒラギノ角ゴ ProN W6" charset="0"/>
          <a:sym typeface="Helvetica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Helvetica" charset="0"/>
          <a:ea typeface="ヒラギノ角ゴ ProN W6" charset="0"/>
          <a:cs typeface="ヒラギノ角ゴ ProN W6" charset="0"/>
          <a:sym typeface="Helvetica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3600" b="1">
          <a:solidFill>
            <a:schemeClr val="tx1"/>
          </a:solidFill>
          <a:latin typeface="Helvetica" charset="0"/>
          <a:ea typeface="ヒラギノ角ゴ ProN W6" charset="0"/>
          <a:cs typeface="ヒラギノ角ゴ ProN W6" charset="0"/>
          <a:sym typeface="Helvetica" charset="0"/>
        </a:defRPr>
      </a:lvl9pPr>
    </p:titleStyle>
    <p:bodyStyle>
      <a:lvl1pPr marL="657225" indent="-339725" algn="l" rtl="0" fontAlgn="base">
        <a:spcBef>
          <a:spcPts val="1800"/>
        </a:spcBef>
        <a:spcAft>
          <a:spcPct val="0"/>
        </a:spcAft>
        <a:buSzPct val="100000"/>
        <a:buChar char="•"/>
        <a:defRPr sz="2400">
          <a:solidFill>
            <a:srgbClr val="000000"/>
          </a:solidFill>
          <a:latin typeface="+mn-lt"/>
          <a:ea typeface="+mn-ea"/>
          <a:cs typeface="+mn-cs"/>
          <a:sym typeface="Arial Bold" charset="0"/>
        </a:defRPr>
      </a:lvl1pPr>
      <a:lvl2pPr marL="1089025" indent="-339725" algn="l" rtl="0" fontAlgn="base">
        <a:spcBef>
          <a:spcPts val="1800"/>
        </a:spcBef>
        <a:spcAft>
          <a:spcPct val="0"/>
        </a:spcAft>
        <a:buSzPct val="100000"/>
        <a:buChar char="•"/>
        <a:defRPr sz="2400">
          <a:solidFill>
            <a:srgbClr val="000000"/>
          </a:solidFill>
          <a:latin typeface="+mn-lt"/>
          <a:ea typeface="+mn-ea"/>
          <a:cs typeface="+mn-cs"/>
          <a:sym typeface="Arial Bold" charset="0"/>
        </a:defRPr>
      </a:lvl2pPr>
      <a:lvl3pPr marL="1508125" indent="-339725" algn="l" rtl="0" fontAlgn="base">
        <a:spcBef>
          <a:spcPts val="1800"/>
        </a:spcBef>
        <a:spcAft>
          <a:spcPct val="0"/>
        </a:spcAft>
        <a:buSzPct val="100000"/>
        <a:buChar char="•"/>
        <a:defRPr sz="2400">
          <a:solidFill>
            <a:srgbClr val="000000"/>
          </a:solidFill>
          <a:latin typeface="+mn-lt"/>
          <a:ea typeface="+mn-ea"/>
          <a:cs typeface="+mn-cs"/>
          <a:sym typeface="Arial Bold" charset="0"/>
        </a:defRPr>
      </a:lvl3pPr>
      <a:lvl4pPr marL="1952625" indent="-339725" algn="l" rtl="0" fontAlgn="base">
        <a:spcBef>
          <a:spcPts val="1800"/>
        </a:spcBef>
        <a:spcAft>
          <a:spcPct val="0"/>
        </a:spcAft>
        <a:buSzPct val="100000"/>
        <a:buChar char="•"/>
        <a:defRPr sz="2400">
          <a:solidFill>
            <a:srgbClr val="000000"/>
          </a:solidFill>
          <a:latin typeface="+mn-lt"/>
          <a:ea typeface="+mn-ea"/>
          <a:cs typeface="+mn-cs"/>
          <a:sym typeface="Arial Bold" charset="0"/>
        </a:defRPr>
      </a:lvl4pPr>
      <a:lvl5pPr marL="2409825" indent="-339725" algn="l" rtl="0" fontAlgn="base">
        <a:spcBef>
          <a:spcPts val="1800"/>
        </a:spcBef>
        <a:spcAft>
          <a:spcPct val="0"/>
        </a:spcAft>
        <a:buSzPct val="100000"/>
        <a:buChar char="•"/>
        <a:defRPr sz="2400">
          <a:solidFill>
            <a:srgbClr val="000000"/>
          </a:solidFill>
          <a:latin typeface="+mn-lt"/>
          <a:ea typeface="+mn-ea"/>
          <a:cs typeface="+mn-cs"/>
          <a:sym typeface="Arial Bold" charset="0"/>
        </a:defRPr>
      </a:lvl5pPr>
      <a:lvl6pPr marL="2867025" indent="-339725" algn="l" rtl="0" fontAlgn="base">
        <a:spcBef>
          <a:spcPts val="1800"/>
        </a:spcBef>
        <a:spcAft>
          <a:spcPct val="0"/>
        </a:spcAft>
        <a:buSzPct val="66000"/>
        <a:buChar char="•"/>
        <a:defRPr sz="2400">
          <a:solidFill>
            <a:schemeClr val="tx1"/>
          </a:solidFill>
          <a:latin typeface="+mn-lt"/>
          <a:ea typeface="+mn-ea"/>
          <a:cs typeface="+mn-cs"/>
          <a:sym typeface="Arial Bold" charset="0"/>
        </a:defRPr>
      </a:lvl6pPr>
      <a:lvl7pPr marL="3324225" indent="-339725" algn="l" rtl="0" fontAlgn="base">
        <a:spcBef>
          <a:spcPts val="1800"/>
        </a:spcBef>
        <a:spcAft>
          <a:spcPct val="0"/>
        </a:spcAft>
        <a:buSzPct val="66000"/>
        <a:buChar char="•"/>
        <a:defRPr sz="2400">
          <a:solidFill>
            <a:schemeClr val="tx1"/>
          </a:solidFill>
          <a:latin typeface="+mn-lt"/>
          <a:ea typeface="+mn-ea"/>
          <a:cs typeface="+mn-cs"/>
          <a:sym typeface="Arial Bold" charset="0"/>
        </a:defRPr>
      </a:lvl7pPr>
      <a:lvl8pPr marL="3781425" indent="-339725" algn="l" rtl="0" fontAlgn="base">
        <a:spcBef>
          <a:spcPts val="1800"/>
        </a:spcBef>
        <a:spcAft>
          <a:spcPct val="0"/>
        </a:spcAft>
        <a:buSzPct val="66000"/>
        <a:buChar char="•"/>
        <a:defRPr sz="2400">
          <a:solidFill>
            <a:schemeClr val="tx1"/>
          </a:solidFill>
          <a:latin typeface="+mn-lt"/>
          <a:ea typeface="+mn-ea"/>
          <a:cs typeface="+mn-cs"/>
          <a:sym typeface="Arial Bold" charset="0"/>
        </a:defRPr>
      </a:lvl8pPr>
      <a:lvl9pPr marL="4238625" indent="-339725" algn="l" rtl="0" fontAlgn="base">
        <a:spcBef>
          <a:spcPts val="1800"/>
        </a:spcBef>
        <a:spcAft>
          <a:spcPct val="0"/>
        </a:spcAft>
        <a:buSzPct val="66000"/>
        <a:buChar char="•"/>
        <a:defRPr sz="2400">
          <a:solidFill>
            <a:schemeClr val="tx1"/>
          </a:solidFill>
          <a:latin typeface="+mn-lt"/>
          <a:ea typeface="+mn-ea"/>
          <a:cs typeface="+mn-cs"/>
          <a:sym typeface="Arial Bold" charset="0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4" Type="http://schemas.openxmlformats.org/officeDocument/2006/relationships/image" Target="../media/image6.png"/><Relationship Id="rId5" Type="http://schemas.openxmlformats.org/officeDocument/2006/relationships/image" Target="../media/image7.png"/><Relationship Id="rId6" Type="http://schemas.openxmlformats.org/officeDocument/2006/relationships/image" Target="../media/image8.png"/><Relationship Id="rId1" Type="http://schemas.openxmlformats.org/officeDocument/2006/relationships/tags" Target="../tags/tag9.xml"/><Relationship Id="rId2" Type="http://schemas.openxmlformats.org/officeDocument/2006/relationships/slideLayout" Target="../slideLayouts/slideLayout5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tags" Target="../tags/tag10.xml"/><Relationship Id="rId2" Type="http://schemas.openxmlformats.org/officeDocument/2006/relationships/slideLayout" Target="../slideLayouts/slideLayout46.xml"/><Relationship Id="rId3" Type="http://schemas.openxmlformats.org/officeDocument/2006/relationships/notesSlide" Target="../notesSlides/notesSlide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4" Type="http://schemas.openxmlformats.org/officeDocument/2006/relationships/image" Target="../media/image9.emf"/><Relationship Id="rId5" Type="http://schemas.openxmlformats.org/officeDocument/2006/relationships/image" Target="../media/image10.emf"/><Relationship Id="rId1" Type="http://schemas.openxmlformats.org/officeDocument/2006/relationships/tags" Target="../tags/tag11.xml"/><Relationship Id="rId2" Type="http://schemas.openxmlformats.org/officeDocument/2006/relationships/slideLayout" Target="../slideLayouts/slideLayout46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4" Type="http://schemas.openxmlformats.org/officeDocument/2006/relationships/image" Target="../media/image12.emf"/><Relationship Id="rId5" Type="http://schemas.openxmlformats.org/officeDocument/2006/relationships/image" Target="../media/image13.emf"/><Relationship Id="rId6" Type="http://schemas.openxmlformats.org/officeDocument/2006/relationships/image" Target="../media/image14.emf"/><Relationship Id="rId1" Type="http://schemas.openxmlformats.org/officeDocument/2006/relationships/tags" Target="../tags/tag12.xml"/><Relationship Id="rId2" Type="http://schemas.openxmlformats.org/officeDocument/2006/relationships/slideLayout" Target="../slideLayouts/slideLayout46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tags" Target="../tags/tag13.xml"/><Relationship Id="rId2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4" Type="http://schemas.openxmlformats.org/officeDocument/2006/relationships/chart" Target="../charts/chart1.xml"/><Relationship Id="rId1" Type="http://schemas.openxmlformats.org/officeDocument/2006/relationships/tags" Target="../tags/tag14.xml"/><Relationship Id="rId2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tags" Target="../tags/tag15.xml"/><Relationship Id="rId2" Type="http://schemas.openxmlformats.org/officeDocument/2006/relationships/slideLayout" Target="../slideLayouts/slideLayout1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5" Type="http://schemas.openxmlformats.org/officeDocument/2006/relationships/image" Target="../media/image1.jpeg"/><Relationship Id="rId1" Type="http://schemas.openxmlformats.org/officeDocument/2006/relationships/tags" Target="../tags/tag1.xml"/><Relationship Id="rId2" Type="http://schemas.openxmlformats.org/officeDocument/2006/relationships/slideLayout" Target="../slideLayouts/slideLayout46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4" Type="http://schemas.openxmlformats.org/officeDocument/2006/relationships/hyperlink" Target="http://db.csail.mit.edu/cstore" TargetMode="External"/><Relationship Id="rId1" Type="http://schemas.openxmlformats.org/officeDocument/2006/relationships/tags" Target="../tags/tag16.xml"/><Relationship Id="rId2" Type="http://schemas.openxmlformats.org/officeDocument/2006/relationships/slideLayout" Target="../slideLayouts/slideLayout24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5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4" Type="http://schemas.openxmlformats.org/officeDocument/2006/relationships/image" Target="../media/image1.jpeg"/><Relationship Id="rId1" Type="http://schemas.openxmlformats.org/officeDocument/2006/relationships/tags" Target="../tags/tag2.xml"/><Relationship Id="rId2" Type="http://schemas.openxmlformats.org/officeDocument/2006/relationships/slideLayout" Target="../slideLayouts/slideLayout46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4" Type="http://schemas.openxmlformats.org/officeDocument/2006/relationships/image" Target="../media/image5.png"/><Relationship Id="rId1" Type="http://schemas.openxmlformats.org/officeDocument/2006/relationships/tags" Target="../tags/tag3.xml"/><Relationship Id="rId2" Type="http://schemas.openxmlformats.org/officeDocument/2006/relationships/slideLayout" Target="../slideLayouts/slideLayout46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4" Type="http://schemas.openxmlformats.org/officeDocument/2006/relationships/image" Target="../media/image1.jpeg"/><Relationship Id="rId5" Type="http://schemas.openxmlformats.org/officeDocument/2006/relationships/image" Target="../media/image5.png"/><Relationship Id="rId1" Type="http://schemas.openxmlformats.org/officeDocument/2006/relationships/tags" Target="../tags/tag4.xml"/><Relationship Id="rId2" Type="http://schemas.openxmlformats.org/officeDocument/2006/relationships/slideLayout" Target="../slideLayouts/slideLayout46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tags" Target="../tags/tag5.xml"/><Relationship Id="rId2" Type="http://schemas.openxmlformats.org/officeDocument/2006/relationships/slideLayout" Target="../slideLayouts/slideLayout46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4" Type="http://schemas.openxmlformats.org/officeDocument/2006/relationships/image" Target="../media/image1.jpeg"/><Relationship Id="rId5" Type="http://schemas.openxmlformats.org/officeDocument/2006/relationships/image" Target="../media/image5.png"/><Relationship Id="rId1" Type="http://schemas.openxmlformats.org/officeDocument/2006/relationships/tags" Target="../tags/tag6.xml"/><Relationship Id="rId2" Type="http://schemas.openxmlformats.org/officeDocument/2006/relationships/slideLayout" Target="../slideLayouts/slideLayout4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4" Type="http://schemas.openxmlformats.org/officeDocument/2006/relationships/image" Target="../media/image5.png"/><Relationship Id="rId1" Type="http://schemas.openxmlformats.org/officeDocument/2006/relationships/tags" Target="../tags/tag7.xml"/><Relationship Id="rId2" Type="http://schemas.openxmlformats.org/officeDocument/2006/relationships/slideLayout" Target="../slideLayouts/slideLayout4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tags" Target="../tags/tag8.xml"/><Relationship Id="rId2" Type="http://schemas.openxmlformats.org/officeDocument/2006/relationships/slideLayout" Target="../slideLayouts/slideLayout4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6.814/6.830 Lecture 8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Column Stores</a:t>
            </a:r>
          </a:p>
          <a:p>
            <a:r>
              <a:rPr lang="en-US" dirty="0" smtClean="0"/>
              <a:t>Join Algorithms </a:t>
            </a:r>
          </a:p>
          <a:p>
            <a:r>
              <a:rPr lang="en-US" dirty="0" smtClean="0"/>
              <a:t>10/2/2017</a:t>
            </a:r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345976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Slide Number Placeholder 3"/>
          <p:cNvSpPr>
            <a:spLocks noGrp="1"/>
          </p:cNvSpPr>
          <p:nvPr>
            <p:ph type="sldNum" sz="quarter" idx="10"/>
          </p:nvPr>
        </p:nvSpPr>
        <p:spPr>
          <a:xfrm>
            <a:off x="8648700" y="6553200"/>
            <a:ext cx="255588" cy="304800"/>
          </a:xfrm>
        </p:spPr>
        <p:txBody>
          <a:bodyPr/>
          <a:lstStyle/>
          <a:p>
            <a:fld id="{3A8DD9E8-5780-8B4E-A693-3D414DE723FB}" type="slidenum">
              <a:rPr lang="en-US">
                <a:solidFill>
                  <a:srgbClr val="0C109A"/>
                </a:solidFill>
              </a:rPr>
              <a:pPr/>
              <a:t>10</a:t>
            </a:fld>
            <a:endParaRPr lang="en-US">
              <a:solidFill>
                <a:srgbClr val="0C109A"/>
              </a:solidFill>
            </a:endParaRPr>
          </a:p>
        </p:txBody>
      </p:sp>
      <p:sp>
        <p:nvSpPr>
          <p:cNvPr id="29697" name="Rectangle 1"/>
          <p:cNvSpPr>
            <a:spLocks noGrp="1" noChangeArrowheads="1"/>
          </p:cNvSpPr>
          <p:nvPr>
            <p:ph type="title"/>
          </p:nvPr>
        </p:nvSpPr>
        <p:spPr>
          <a:ln/>
        </p:spPr>
        <p:txBody>
          <a:bodyPr/>
          <a:lstStyle/>
          <a:p>
            <a:r>
              <a:rPr lang="en-US" dirty="0"/>
              <a:t>TPC-H Compression Performance</a:t>
            </a:r>
          </a:p>
        </p:txBody>
      </p:sp>
      <p:sp>
        <p:nvSpPr>
          <p:cNvPr id="29698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0" y="1143000"/>
            <a:ext cx="8026400" cy="3124200"/>
          </a:xfrm>
          <a:ln/>
        </p:spPr>
        <p:txBody>
          <a:bodyPr/>
          <a:lstStyle/>
          <a:p>
            <a:pPr marL="339725" lvl="1" indent="409575">
              <a:buFontTx/>
              <a:buBlip>
                <a:blip r:embed="rId4"/>
              </a:buBlip>
            </a:pPr>
            <a:r>
              <a:rPr lang="en-US" sz="2200" dirty="0">
                <a:solidFill>
                  <a:schemeClr val="accent1">
                    <a:lumMod val="75000"/>
                  </a:schemeClr>
                </a:solidFill>
              </a:rPr>
              <a:t>Query: SELECT </a:t>
            </a:r>
            <a:r>
              <a:rPr lang="en-US" sz="2200" dirty="0" err="1">
                <a:solidFill>
                  <a:schemeClr val="accent1">
                    <a:lumMod val="75000"/>
                  </a:schemeClr>
                </a:solidFill>
              </a:rPr>
              <a:t>colY</a:t>
            </a:r>
            <a:r>
              <a:rPr lang="en-US" sz="2200" dirty="0">
                <a:solidFill>
                  <a:schemeClr val="accent1">
                    <a:lumMod val="75000"/>
                  </a:schemeClr>
                </a:solidFill>
              </a:rPr>
              <a:t>, SUM(</a:t>
            </a:r>
            <a:r>
              <a:rPr lang="en-US" sz="2200" dirty="0" err="1">
                <a:solidFill>
                  <a:schemeClr val="accent1">
                    <a:lumMod val="75000"/>
                  </a:schemeClr>
                </a:solidFill>
              </a:rPr>
              <a:t>colX</a:t>
            </a:r>
            <a:r>
              <a:rPr lang="en-US" sz="2200" dirty="0">
                <a:solidFill>
                  <a:schemeClr val="accent1">
                    <a:lumMod val="75000"/>
                  </a:schemeClr>
                </a:solidFill>
              </a:rPr>
              <a:t>) </a:t>
            </a:r>
          </a:p>
          <a:p>
            <a:pPr marL="339725" lvl="1" indent="0">
              <a:spcBef>
                <a:spcPts val="500"/>
              </a:spcBef>
              <a:buNone/>
            </a:pPr>
            <a:r>
              <a:rPr lang="en-US" sz="2200" dirty="0" smtClean="0">
                <a:solidFill>
                  <a:schemeClr val="accent1">
                    <a:lumMod val="75000"/>
                  </a:schemeClr>
                </a:solidFill>
              </a:rPr>
              <a:t>                  </a:t>
            </a:r>
            <a:r>
              <a:rPr lang="en-US" sz="2200" dirty="0">
                <a:solidFill>
                  <a:schemeClr val="accent1">
                    <a:lumMod val="75000"/>
                  </a:schemeClr>
                </a:solidFill>
              </a:rPr>
              <a:t>FROM </a:t>
            </a:r>
            <a:r>
              <a:rPr lang="en-US" sz="2200" dirty="0" err="1">
                <a:solidFill>
                  <a:schemeClr val="accent1">
                    <a:lumMod val="75000"/>
                  </a:schemeClr>
                </a:solidFill>
              </a:rPr>
              <a:t>lineItem</a:t>
            </a:r>
            <a:r>
              <a:rPr lang="en-US" sz="2200" dirty="0">
                <a:solidFill>
                  <a:schemeClr val="accent1">
                    <a:lumMod val="75000"/>
                  </a:schemeClr>
                </a:solidFill>
              </a:rPr>
              <a:t> GROUP BY </a:t>
            </a:r>
            <a:r>
              <a:rPr lang="en-US" sz="2200" dirty="0" err="1">
                <a:solidFill>
                  <a:schemeClr val="accent1">
                    <a:lumMod val="75000"/>
                  </a:schemeClr>
                </a:solidFill>
              </a:rPr>
              <a:t>colY</a:t>
            </a:r>
            <a:endParaRPr lang="en-US" sz="2200" dirty="0">
              <a:solidFill>
                <a:schemeClr val="accent1">
                  <a:lumMod val="75000"/>
                </a:schemeClr>
              </a:solidFill>
            </a:endParaRPr>
          </a:p>
          <a:p>
            <a:pPr marL="698500" indent="-342900">
              <a:spcBef>
                <a:spcPts val="500"/>
              </a:spcBef>
            </a:pPr>
            <a:r>
              <a:rPr lang="en-US" sz="22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TPC-H Scale 10 (60M records)</a:t>
            </a:r>
          </a:p>
          <a:p>
            <a:pPr marL="698500" indent="-342900">
              <a:spcBef>
                <a:spcPts val="500"/>
              </a:spcBef>
            </a:pPr>
            <a:r>
              <a:rPr lang="en-US" sz="22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Sorted on </a:t>
            </a:r>
            <a:r>
              <a:rPr lang="en-US" sz="2200" dirty="0" err="1">
                <a:solidFill>
                  <a:schemeClr val="accent1">
                    <a:lumMod val="60000"/>
                    <a:lumOff val="40000"/>
                  </a:schemeClr>
                </a:solidFill>
              </a:rPr>
              <a:t>colY</a:t>
            </a:r>
            <a:r>
              <a:rPr lang="en-US" sz="22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, then </a:t>
            </a:r>
            <a:r>
              <a:rPr lang="en-US" sz="2200" dirty="0" err="1" smtClean="0">
                <a:solidFill>
                  <a:schemeClr val="accent1">
                    <a:lumMod val="60000"/>
                    <a:lumOff val="40000"/>
                  </a:schemeClr>
                </a:solidFill>
              </a:rPr>
              <a:t>colX</a:t>
            </a:r>
            <a:endParaRPr lang="en-US" sz="2200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  <a:p>
            <a:pPr marL="698500" indent="-342900">
              <a:spcBef>
                <a:spcPts val="500"/>
              </a:spcBef>
            </a:pPr>
            <a:r>
              <a:rPr lang="en-US" sz="2200" dirty="0" err="1">
                <a:solidFill>
                  <a:schemeClr val="accent1">
                    <a:lumMod val="60000"/>
                    <a:lumOff val="40000"/>
                  </a:schemeClr>
                </a:solidFill>
              </a:rPr>
              <a:t>colY</a:t>
            </a:r>
            <a:r>
              <a:rPr lang="en-US" sz="2200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 uncompressed, cardinality </a:t>
            </a:r>
            <a:r>
              <a:rPr lang="en-US" sz="2200" dirty="0" smtClean="0">
                <a:solidFill>
                  <a:schemeClr val="accent1">
                    <a:lumMod val="60000"/>
                    <a:lumOff val="40000"/>
                  </a:schemeClr>
                </a:solidFill>
              </a:rPr>
              <a:t>varies</a:t>
            </a:r>
            <a:endParaRPr lang="en-US" sz="2200"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graphicFrame>
        <p:nvGraphicFramePr>
          <p:cNvPr id="29705" name="Group 9"/>
          <p:cNvGraphicFramePr>
            <a:graphicFrameLocks noGrp="1"/>
          </p:cNvGraphicFramePr>
          <p:nvPr>
            <p:extLst/>
          </p:nvPr>
        </p:nvGraphicFramePr>
        <p:xfrm>
          <a:off x="7480300" y="990600"/>
          <a:ext cx="1638300" cy="2667000"/>
        </p:xfrm>
        <a:graphic>
          <a:graphicData uri="http://schemas.openxmlformats.org/drawingml/2006/table">
            <a:tbl>
              <a:tblPr/>
              <a:tblGrid>
                <a:gridCol w="819150"/>
                <a:gridCol w="819150"/>
              </a:tblGrid>
              <a:tr h="35560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halkboard" charset="0"/>
                          <a:ea typeface="ヒラギノ角ゴ ProN W6" charset="0"/>
                          <a:cs typeface="Chalkboard" charset="0"/>
                          <a:sym typeface="Chalkboard" charset="0"/>
                        </a:rPr>
                        <a:t>Y</a:t>
                      </a:r>
                      <a:endParaRPr kumimoji="0" lang="en-US" sz="2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Chalkboard" charset="0"/>
                        <a:ea typeface="ヒラギノ角ゴ ProN W6" charset="0"/>
                        <a:cs typeface="Chalkboard" charset="0"/>
                        <a:sym typeface="Chalkboard" charset="0"/>
                      </a:endParaRPr>
                    </a:p>
                  </a:txBody>
                  <a:tcPr marL="38100" marR="38100" marT="38100" marB="38100" anchor="ctr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6C79FF">
                        <a:alpha val="95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r>
                        <a:rPr kumimoji="0" 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halkboard" charset="0"/>
                          <a:ea typeface="ヒラギノ角ゴ ProN W6" charset="0"/>
                          <a:cs typeface="Chalkboard" charset="0"/>
                          <a:sym typeface="Chalkboard" charset="0"/>
                        </a:rPr>
                        <a:t>X</a:t>
                      </a:r>
                    </a:p>
                  </a:txBody>
                  <a:tcPr marL="38100" marR="38100" marT="38100" marB="38100" anchor="ctr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6C79FF">
                        <a:alpha val="95000"/>
                      </a:srgbClr>
                    </a:solidFill>
                  </a:tcPr>
                </a:tc>
              </a:tr>
              <a:tr h="35560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halkboard" charset="0"/>
                          <a:ea typeface="ヒラギノ角ゴ ProN W6" charset="0"/>
                          <a:cs typeface="Chalkboard" charset="0"/>
                          <a:sym typeface="Chalkboard" charset="0"/>
                        </a:rPr>
                        <a:t>1</a:t>
                      </a:r>
                    </a:p>
                  </a:txBody>
                  <a:tcPr marL="38100" marR="38100" marT="38100" marB="38100" anchor="ctr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halkboard" charset="0"/>
                          <a:ea typeface="ヒラギノ角ゴ ProN W6" charset="0"/>
                          <a:cs typeface="Chalkboard" charset="0"/>
                          <a:sym typeface="Chalkboard" charset="0"/>
                        </a:rPr>
                        <a:t>A</a:t>
                      </a:r>
                    </a:p>
                  </a:txBody>
                  <a:tcPr marL="38100" marR="38100" marT="38100" marB="38100" anchor="ctr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5560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halkboard" charset="0"/>
                          <a:ea typeface="ヒラギノ角ゴ ProN W6" charset="0"/>
                          <a:cs typeface="Chalkboard" charset="0"/>
                          <a:sym typeface="Chalkboard" charset="0"/>
                        </a:rPr>
                        <a:t>1</a:t>
                      </a:r>
                    </a:p>
                  </a:txBody>
                  <a:tcPr marL="38100" marR="38100" marT="38100" marB="38100" anchor="ctr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halkboard" charset="0"/>
                          <a:ea typeface="ヒラギノ角ゴ ProN W6" charset="0"/>
                          <a:cs typeface="Chalkboard" charset="0"/>
                          <a:sym typeface="Chalkboard" charset="0"/>
                        </a:rPr>
                        <a:t>C</a:t>
                      </a:r>
                    </a:p>
                  </a:txBody>
                  <a:tcPr marL="38100" marR="38100" marT="38100" marB="38100" anchor="ctr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5560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halkboard" charset="0"/>
                          <a:ea typeface="ヒラギノ角ゴ ProN W6" charset="0"/>
                          <a:cs typeface="Chalkboard" charset="0"/>
                          <a:sym typeface="Chalkboard" charset="0"/>
                        </a:rPr>
                        <a:t>1</a:t>
                      </a:r>
                    </a:p>
                  </a:txBody>
                  <a:tcPr marL="38100" marR="38100" marT="38100" marB="38100" anchor="ctr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halkboard" charset="0"/>
                          <a:ea typeface="ヒラギノ角ゴ ProN W6" charset="0"/>
                          <a:cs typeface="Chalkboard" charset="0"/>
                          <a:sym typeface="Chalkboard" charset="0"/>
                        </a:rPr>
                        <a:t>D</a:t>
                      </a:r>
                    </a:p>
                  </a:txBody>
                  <a:tcPr marL="38100" marR="38100" marT="38100" marB="38100" anchor="ctr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66713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halkboard" charset="0"/>
                          <a:ea typeface="ヒラギノ角ゴ ProN W6" charset="0"/>
                          <a:cs typeface="Chalkboard" charset="0"/>
                          <a:sym typeface="Chalkboard" charset="0"/>
                        </a:rPr>
                        <a:t>2</a:t>
                      </a:r>
                    </a:p>
                  </a:txBody>
                  <a:tcPr marL="38100" marR="38100" marT="38100" marB="38100" anchor="ctr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halkboard" charset="0"/>
                          <a:ea typeface="ヒラギノ角ゴ ProN W6" charset="0"/>
                          <a:cs typeface="Chalkboard" charset="0"/>
                          <a:sym typeface="Chalkboard" charset="0"/>
                        </a:rPr>
                        <a:t>B</a:t>
                      </a:r>
                    </a:p>
                  </a:txBody>
                  <a:tcPr marL="38100" marR="38100" marT="38100" marB="38100" anchor="ctr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66713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halkboard" charset="0"/>
                          <a:ea typeface="ヒラギノ角ゴ ProN W6" charset="0"/>
                          <a:cs typeface="Chalkboard" charset="0"/>
                          <a:sym typeface="Chalkboard" charset="0"/>
                        </a:rPr>
                        <a:t>2</a:t>
                      </a:r>
                    </a:p>
                  </a:txBody>
                  <a:tcPr marL="38100" marR="38100" marT="38100" marB="38100" anchor="ctr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r>
                        <a:rPr kumimoji="0" lang="en-US" sz="20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halkboard" charset="0"/>
                          <a:ea typeface="ヒラギノ角ゴ ProN W6" charset="0"/>
                          <a:cs typeface="Chalkboard" charset="0"/>
                          <a:sym typeface="Chalkboard" charset="0"/>
                        </a:rPr>
                        <a:t>C</a:t>
                      </a:r>
                    </a:p>
                  </a:txBody>
                  <a:tcPr marL="38100" marR="38100" marT="38100" marB="38100" anchor="ctr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366713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r>
                        <a:rPr kumimoji="0" 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halkboard" charset="0"/>
                          <a:ea typeface="ヒラギノ角ゴ ProN W6" charset="0"/>
                          <a:cs typeface="Chalkboard" charset="0"/>
                          <a:sym typeface="Chalkboard" charset="0"/>
                        </a:rPr>
                        <a:t>3</a:t>
                      </a:r>
                    </a:p>
                  </a:txBody>
                  <a:tcPr marL="38100" marR="38100" marT="38100" marB="38100" anchor="ctr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r>
                        <a:rPr kumimoji="0" lang="en-US" sz="2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Chalkboard" charset="0"/>
                          <a:ea typeface="ヒラギノ角ゴ ProN W6" charset="0"/>
                          <a:cs typeface="Chalkboard" charset="0"/>
                          <a:sym typeface="Chalkboard" charset="0"/>
                        </a:rPr>
                        <a:t>A</a:t>
                      </a:r>
                    </a:p>
                  </a:txBody>
                  <a:tcPr marL="38100" marR="38100" marT="38100" marB="38100" anchor="ctr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grpSp>
        <p:nvGrpSpPr>
          <p:cNvPr id="29760" name="Group 64"/>
          <p:cNvGrpSpPr>
            <a:grpSpLocks/>
          </p:cNvGrpSpPr>
          <p:nvPr/>
        </p:nvGrpSpPr>
        <p:grpSpPr bwMode="auto">
          <a:xfrm>
            <a:off x="381000" y="1676400"/>
            <a:ext cx="8091488" cy="5080000"/>
            <a:chOff x="0" y="0"/>
            <a:chExt cx="5097" cy="3200"/>
          </a:xfrm>
        </p:grpSpPr>
        <p:pic>
          <p:nvPicPr>
            <p:cNvPr id="29757" name="Picture 61"/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0" y="0"/>
              <a:ext cx="2552" cy="32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12700" cap="flat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29758" name="Picture 62"/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552" y="8"/>
              <a:ext cx="2545" cy="319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12700" cap="flat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</p:spTree>
    <p:custDataLst>
      <p:tags r:id="rId1"/>
    </p:custDataLst>
    <p:extLst>
      <p:ext uri="{BB962C8B-B14F-4D97-AF65-F5344CB8AC3E}">
        <p14:creationId xmlns:p14="http://schemas.microsoft.com/office/powerpoint/2010/main" val="6035431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125692"/>
    </mc:Choice>
    <mc:Fallback xmlns="">
      <p:transition advTm="12569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7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97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97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96EB48-BA73-EA42-B4B6-03312F84B7C4}" type="slidenum">
              <a:rPr lang="en-US">
                <a:solidFill>
                  <a:srgbClr val="0C109A"/>
                </a:solidFill>
              </a:rPr>
              <a:pPr/>
              <a:t>11</a:t>
            </a:fld>
            <a:endParaRPr lang="en-US">
              <a:solidFill>
                <a:srgbClr val="0C109A"/>
              </a:solidFill>
            </a:endParaRPr>
          </a:p>
        </p:txBody>
      </p:sp>
      <p:sp>
        <p:nvSpPr>
          <p:cNvPr id="30721" name="Rectangle 1"/>
          <p:cNvSpPr>
            <a:spLocks noGrp="1" noChangeArrowheads="1"/>
          </p:cNvSpPr>
          <p:nvPr>
            <p:ph type="title"/>
          </p:nvPr>
        </p:nvSpPr>
        <p:spPr>
          <a:ln/>
        </p:spPr>
        <p:txBody>
          <a:bodyPr/>
          <a:lstStyle/>
          <a:p>
            <a:r>
              <a:rPr lang="en-US" sz="3200" dirty="0"/>
              <a:t>Compression + Sorting is a Huge Win</a:t>
            </a:r>
          </a:p>
        </p:txBody>
      </p:sp>
      <p:sp>
        <p:nvSpPr>
          <p:cNvPr id="30722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381000" y="1524000"/>
            <a:ext cx="8763000" cy="4927600"/>
          </a:xfrm>
          <a:ln/>
        </p:spPr>
        <p:txBody>
          <a:bodyPr/>
          <a:lstStyle/>
          <a:p>
            <a:pPr marL="812800" indent="-457200">
              <a:spcBef>
                <a:spcPts val="600"/>
              </a:spcBef>
              <a:buFont typeface="Wingdings" charset="2"/>
              <a:buChar char="§"/>
            </a:pPr>
            <a:r>
              <a:rPr lang="en-US" sz="2800" dirty="0"/>
              <a:t>How can we get more sorted data?</a:t>
            </a:r>
          </a:p>
          <a:p>
            <a:pPr marL="812800" indent="-457200">
              <a:spcBef>
                <a:spcPts val="600"/>
              </a:spcBef>
              <a:buFont typeface="Wingdings" charset="2"/>
              <a:buChar char="§"/>
            </a:pPr>
            <a:r>
              <a:rPr lang="en-US" sz="2800" b="1" dirty="0"/>
              <a:t>Store duplicate copies of </a:t>
            </a:r>
            <a:r>
              <a:rPr lang="en-US" sz="2800" b="1" dirty="0" smtClean="0"/>
              <a:t>data</a:t>
            </a:r>
            <a:endParaRPr lang="en-US" sz="2800" dirty="0"/>
          </a:p>
          <a:p>
            <a:pPr marL="1663700" lvl="2" indent="-457200">
              <a:spcBef>
                <a:spcPts val="600"/>
              </a:spcBef>
              <a:buFont typeface="Wingdings" charset="2"/>
              <a:buChar char="§"/>
            </a:pPr>
            <a:r>
              <a:rPr lang="en-US" sz="2800" dirty="0"/>
              <a:t>Use different physical </a:t>
            </a:r>
            <a:r>
              <a:rPr lang="en-US" sz="2800" dirty="0" smtClean="0"/>
              <a:t>orderings</a:t>
            </a:r>
          </a:p>
          <a:p>
            <a:pPr marL="1206500" lvl="2" indent="0">
              <a:spcBef>
                <a:spcPts val="600"/>
              </a:spcBef>
              <a:buNone/>
            </a:pPr>
            <a:endParaRPr lang="en-US" sz="2800" dirty="0"/>
          </a:p>
          <a:p>
            <a:pPr marL="812800" indent="-457200">
              <a:spcBef>
                <a:spcPts val="600"/>
              </a:spcBef>
              <a:buFont typeface="Wingdings" charset="2"/>
              <a:buChar char="§"/>
            </a:pPr>
            <a:r>
              <a:rPr lang="en-US" sz="2800" dirty="0"/>
              <a:t>Improves ad-hoc query performance</a:t>
            </a:r>
          </a:p>
          <a:p>
            <a:pPr marL="1244600" lvl="1" indent="-457200">
              <a:spcBef>
                <a:spcPts val="600"/>
              </a:spcBef>
              <a:buFont typeface="Wingdings" charset="2"/>
              <a:buChar char="§"/>
            </a:pPr>
            <a:r>
              <a:rPr lang="en-US" sz="2800" dirty="0"/>
              <a:t>Due to ability to directly operate on sorted, compressed </a:t>
            </a:r>
            <a:r>
              <a:rPr lang="en-US" sz="2800" dirty="0" smtClean="0"/>
              <a:t>data</a:t>
            </a:r>
          </a:p>
          <a:p>
            <a:pPr marL="787400" lvl="1" indent="0">
              <a:spcBef>
                <a:spcPts val="600"/>
              </a:spcBef>
              <a:buNone/>
            </a:pPr>
            <a:endParaRPr lang="en-US" sz="2800" dirty="0"/>
          </a:p>
          <a:p>
            <a:pPr marL="812800" indent="-457200">
              <a:spcBef>
                <a:spcPts val="600"/>
              </a:spcBef>
              <a:buFont typeface="Wingdings" charset="2"/>
              <a:buChar char="§"/>
            </a:pPr>
            <a:r>
              <a:rPr lang="en-US" sz="2800" dirty="0"/>
              <a:t>Supports fail-over / redundancy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1264546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71017"/>
    </mc:Choice>
    <mc:Fallback xmlns="">
      <p:transition advTm="7101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68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07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68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07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68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072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168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072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68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072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 nodeType="clickPar">
                      <p:stCondLst>
                        <p:cond delay="indefinite"/>
                      </p:stCondLst>
                      <p:childTnLst>
                        <p:par>
                          <p:cTn id="2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1" presetID="168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072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722" grpId="0" build="p" bldLvl="5" autoUpdateAnimBg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lide Number Placeholder 3"/>
          <p:cNvSpPr>
            <a:spLocks noGrp="1"/>
          </p:cNvSpPr>
          <p:nvPr>
            <p:ph type="sldNum" sz="quarter" idx="10"/>
          </p:nvPr>
        </p:nvSpPr>
        <p:spPr>
          <a:xfrm>
            <a:off x="8648700" y="6553200"/>
            <a:ext cx="255588" cy="304800"/>
          </a:xfrm>
        </p:spPr>
        <p:txBody>
          <a:bodyPr/>
          <a:lstStyle/>
          <a:p>
            <a:fld id="{4B19B17F-393D-E64B-B51E-D4364C002708}" type="slidenum">
              <a:rPr lang="en-US">
                <a:solidFill>
                  <a:srgbClr val="0C109A"/>
                </a:solidFill>
              </a:rPr>
              <a:pPr/>
              <a:t>12</a:t>
            </a:fld>
            <a:endParaRPr lang="en-US" dirty="0">
              <a:solidFill>
                <a:srgbClr val="0C109A"/>
              </a:solidFill>
            </a:endParaRPr>
          </a:p>
        </p:txBody>
      </p:sp>
      <p:sp>
        <p:nvSpPr>
          <p:cNvPr id="61441" name="Rectangle 1"/>
          <p:cNvSpPr>
            <a:spLocks noGrp="1" noChangeArrowheads="1"/>
          </p:cNvSpPr>
          <p:nvPr>
            <p:ph type="title"/>
          </p:nvPr>
        </p:nvSpPr>
        <p:spPr>
          <a:ln/>
        </p:spPr>
        <p:txBody>
          <a:bodyPr/>
          <a:lstStyle/>
          <a:p>
            <a:r>
              <a:rPr lang="en-US" dirty="0" smtClean="0"/>
              <a:t>Write Performance</a:t>
            </a:r>
            <a:endParaRPr lang="en-US" dirty="0"/>
          </a:p>
        </p:txBody>
      </p:sp>
      <p:grpSp>
        <p:nvGrpSpPr>
          <p:cNvPr id="61446" name="Group 6"/>
          <p:cNvGrpSpPr>
            <a:grpSpLocks/>
          </p:cNvGrpSpPr>
          <p:nvPr/>
        </p:nvGrpSpPr>
        <p:grpSpPr bwMode="auto">
          <a:xfrm>
            <a:off x="3632200" y="3276600"/>
            <a:ext cx="1906588" cy="1065213"/>
            <a:chOff x="0" y="0"/>
            <a:chExt cx="1201" cy="671"/>
          </a:xfrm>
        </p:grpSpPr>
        <p:sp>
          <p:nvSpPr>
            <p:cNvPr id="61444" name="Rectangle 4"/>
            <p:cNvSpPr>
              <a:spLocks/>
            </p:cNvSpPr>
            <p:nvPr/>
          </p:nvSpPr>
          <p:spPr bwMode="auto">
            <a:xfrm>
              <a:off x="26" y="186"/>
              <a:ext cx="1128" cy="48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12700" cap="flat">
                  <a:solidFill>
                    <a:srgbClr val="000000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wrap="none" lIns="0" tIns="0" rIns="0" bIns="0" anchor="ctr">
              <a:spAutoFit/>
            </a:bodyPr>
            <a:lstStyle/>
            <a:p>
              <a:r>
                <a:rPr lang="en-US" sz="2400" b="1" dirty="0">
                  <a:solidFill>
                    <a:srgbClr val="7C7FFF"/>
                  </a:solidFill>
                  <a:latin typeface="Helvetica" charset="0"/>
                  <a:ea typeface="ＭＳ Ｐゴシック" charset="0"/>
                  <a:cs typeface="Helvetica" charset="0"/>
                  <a:sym typeface="Helvetica" charset="0"/>
                </a:rPr>
                <a:t>Tuple Mover</a:t>
              </a:r>
            </a:p>
            <a:p>
              <a:r>
                <a:rPr lang="en-US" sz="1300" b="1" dirty="0">
                  <a:solidFill>
                    <a:srgbClr val="7C7FFF"/>
                  </a:solidFill>
                  <a:latin typeface="Helvetica" charset="0"/>
                  <a:ea typeface="ＭＳ Ｐゴシック" charset="0"/>
                  <a:cs typeface="Helvetica" charset="0"/>
                  <a:sym typeface="Helvetica" charset="0"/>
                </a:rPr>
                <a:t>Asynchronous Data</a:t>
              </a:r>
            </a:p>
            <a:p>
              <a:r>
                <a:rPr lang="en-US" sz="1300" b="1" dirty="0">
                  <a:solidFill>
                    <a:srgbClr val="7C7FFF"/>
                  </a:solidFill>
                  <a:latin typeface="Helvetica" charset="0"/>
                  <a:ea typeface="ＭＳ Ｐゴシック" charset="0"/>
                  <a:cs typeface="Helvetica" charset="0"/>
                  <a:sym typeface="Helvetica" charset="0"/>
                </a:rPr>
                <a:t> Movement</a:t>
              </a:r>
            </a:p>
          </p:txBody>
        </p:sp>
        <p:sp>
          <p:nvSpPr>
            <p:cNvPr id="61445" name="Line 5"/>
            <p:cNvSpPr>
              <a:spLocks noChangeShapeType="1"/>
            </p:cNvSpPr>
            <p:nvPr/>
          </p:nvSpPr>
          <p:spPr bwMode="auto">
            <a:xfrm rot="10800000">
              <a:off x="0" y="0"/>
              <a:ext cx="1201" cy="0"/>
            </a:xfrm>
            <a:prstGeom prst="line">
              <a:avLst/>
            </a:prstGeom>
            <a:noFill/>
            <a:ln w="114300" cap="flat">
              <a:solidFill>
                <a:schemeClr val="tx1"/>
              </a:solidFill>
              <a:prstDash val="solid"/>
              <a:miter lim="800000"/>
              <a:headEnd type="stealth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 dirty="0">
                <a:solidFill>
                  <a:srgbClr val="0C109A"/>
                </a:solidFill>
                <a:latin typeface="Arial"/>
              </a:endParaRPr>
            </a:p>
          </p:txBody>
        </p:sp>
      </p:grpSp>
      <p:sp>
        <p:nvSpPr>
          <p:cNvPr id="61447" name="Rectangle 7"/>
          <p:cNvSpPr>
            <a:spLocks/>
          </p:cNvSpPr>
          <p:nvPr/>
        </p:nvSpPr>
        <p:spPr bwMode="auto">
          <a:xfrm>
            <a:off x="457200" y="4940300"/>
            <a:ext cx="2768600" cy="1181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 cap="flat">
                <a:solidFill>
                  <a:srgbClr val="000000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 marL="266700"/>
            <a:r>
              <a:rPr lang="en-US" sz="2400" b="1" dirty="0">
                <a:solidFill>
                  <a:srgbClr val="0C109A"/>
                </a:solidFill>
                <a:latin typeface="Helvetica" charset="0"/>
                <a:ea typeface="ＭＳ Ｐゴシック" charset="0"/>
                <a:cs typeface="Helvetica" charset="0"/>
                <a:sym typeface="Helvetica" charset="0"/>
              </a:rPr>
              <a:t>Queries read from both WOS and ROS</a:t>
            </a:r>
          </a:p>
        </p:txBody>
      </p:sp>
      <p:sp>
        <p:nvSpPr>
          <p:cNvPr id="61448" name="Rectangle 8"/>
          <p:cNvSpPr>
            <a:spLocks/>
          </p:cNvSpPr>
          <p:nvPr/>
        </p:nvSpPr>
        <p:spPr bwMode="auto">
          <a:xfrm>
            <a:off x="3429000" y="4635500"/>
            <a:ext cx="2324100" cy="1892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 cap="flat">
                <a:solidFill>
                  <a:srgbClr val="000000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>
              <a:spcBef>
                <a:spcPts val="900"/>
              </a:spcBef>
            </a:pPr>
            <a:r>
              <a:rPr lang="en-US" b="1" u="sng" dirty="0">
                <a:solidFill>
                  <a:srgbClr val="0C109A"/>
                </a:solidFill>
                <a:latin typeface="Helvetica" charset="0"/>
                <a:ea typeface="ＭＳ Ｐゴシック" charset="0"/>
                <a:cs typeface="Helvetica" charset="0"/>
                <a:sym typeface="Helvetica" charset="0"/>
              </a:rPr>
              <a:t>Batched</a:t>
            </a:r>
            <a:endParaRPr lang="en-US" b="1" dirty="0">
              <a:solidFill>
                <a:srgbClr val="0C109A"/>
              </a:solidFill>
              <a:latin typeface="Helvetica" charset="0"/>
              <a:ea typeface="ＭＳ Ｐゴシック" charset="0"/>
              <a:cs typeface="Helvetica" charset="0"/>
              <a:sym typeface="Helvetica" charset="0"/>
            </a:endParaRPr>
          </a:p>
          <a:p>
            <a:pPr>
              <a:spcBef>
                <a:spcPts val="900"/>
              </a:spcBef>
            </a:pPr>
            <a:r>
              <a:rPr lang="en-US" b="1" dirty="0">
                <a:solidFill>
                  <a:srgbClr val="0C109A"/>
                </a:solidFill>
                <a:latin typeface="Helvetica" charset="0"/>
                <a:ea typeface="ＭＳ Ｐゴシック" charset="0"/>
                <a:cs typeface="Helvetica" charset="0"/>
                <a:sym typeface="Helvetica" charset="0"/>
              </a:rPr>
              <a:t>Amortizes seeks</a:t>
            </a:r>
          </a:p>
          <a:p>
            <a:pPr>
              <a:spcBef>
                <a:spcPts val="900"/>
              </a:spcBef>
            </a:pPr>
            <a:r>
              <a:rPr lang="en-US" b="1" dirty="0">
                <a:solidFill>
                  <a:srgbClr val="0C109A"/>
                </a:solidFill>
                <a:latin typeface="Helvetica" charset="0"/>
                <a:ea typeface="ＭＳ Ｐゴシック" charset="0"/>
                <a:cs typeface="Helvetica" charset="0"/>
                <a:sym typeface="Helvetica" charset="0"/>
              </a:rPr>
              <a:t>Amortizes </a:t>
            </a:r>
            <a:r>
              <a:rPr lang="en-US" b="1" dirty="0" smtClean="0">
                <a:solidFill>
                  <a:srgbClr val="0C109A"/>
                </a:solidFill>
                <a:latin typeface="Helvetica" charset="0"/>
                <a:ea typeface="ＭＳ Ｐゴシック" charset="0"/>
                <a:cs typeface="Helvetica" charset="0"/>
                <a:sym typeface="Helvetica" charset="0"/>
              </a:rPr>
              <a:t>recompression</a:t>
            </a:r>
          </a:p>
          <a:p>
            <a:pPr>
              <a:spcBef>
                <a:spcPts val="900"/>
              </a:spcBef>
            </a:pPr>
            <a:r>
              <a:rPr lang="en-US" b="1" dirty="0" smtClean="0">
                <a:solidFill>
                  <a:srgbClr val="0C109A"/>
                </a:solidFill>
                <a:latin typeface="Helvetica" charset="0"/>
                <a:ea typeface="ＭＳ Ｐゴシック" charset="0"/>
                <a:cs typeface="Helvetica" charset="0"/>
                <a:sym typeface="Helvetica" charset="0"/>
              </a:rPr>
              <a:t>Enables continuous load</a:t>
            </a:r>
            <a:endParaRPr lang="en-US" b="1" dirty="0">
              <a:solidFill>
                <a:srgbClr val="0C109A"/>
              </a:solidFill>
              <a:latin typeface="Helvetica" charset="0"/>
              <a:ea typeface="ＭＳ Ｐゴシック" charset="0"/>
              <a:cs typeface="Helvetica" charset="0"/>
              <a:sym typeface="Helvetica" charset="0"/>
            </a:endParaRPr>
          </a:p>
          <a:p>
            <a:pPr>
              <a:spcBef>
                <a:spcPts val="900"/>
              </a:spcBef>
            </a:pPr>
            <a:endParaRPr lang="en-US" sz="2200" dirty="0">
              <a:solidFill>
                <a:srgbClr val="0C109A"/>
              </a:solidFill>
              <a:latin typeface="Arial"/>
              <a:ea typeface="ＭＳ Ｐゴシック" charset="0"/>
              <a:cs typeface="Arial"/>
            </a:endParaRPr>
          </a:p>
        </p:txBody>
      </p:sp>
      <p:grpSp>
        <p:nvGrpSpPr>
          <p:cNvPr id="61451" name="Group 11"/>
          <p:cNvGrpSpPr>
            <a:grpSpLocks/>
          </p:cNvGrpSpPr>
          <p:nvPr/>
        </p:nvGrpSpPr>
        <p:grpSpPr bwMode="auto">
          <a:xfrm>
            <a:off x="92075" y="1270000"/>
            <a:ext cx="2324100" cy="1981200"/>
            <a:chOff x="0" y="0"/>
            <a:chExt cx="1464" cy="1248"/>
          </a:xfrm>
        </p:grpSpPr>
        <p:sp>
          <p:nvSpPr>
            <p:cNvPr id="61449" name="AutoShape 9"/>
            <p:cNvSpPr>
              <a:spLocks/>
            </p:cNvSpPr>
            <p:nvPr/>
          </p:nvSpPr>
          <p:spPr bwMode="auto">
            <a:xfrm>
              <a:off x="221" y="320"/>
              <a:ext cx="328" cy="928"/>
            </a:xfrm>
            <a:custGeom>
              <a:avLst/>
              <a:gdLst/>
              <a:ahLst/>
              <a:cxnLst/>
              <a:rect l="0" t="0" r="r" b="b"/>
              <a:pathLst>
                <a:path w="21600" h="2160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</a:path>
              </a:pathLst>
            </a:custGeom>
            <a:noFill/>
            <a:ln w="76200" cap="flat">
              <a:solidFill>
                <a:schemeClr val="tx1"/>
              </a:solidFill>
              <a:prstDash val="solid"/>
              <a:miter lim="800000"/>
              <a:headEnd type="none" w="med" len="med"/>
              <a:tailEnd type="triangle" w="med" len="med"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 dirty="0">
                <a:solidFill>
                  <a:srgbClr val="0C109A"/>
                </a:solidFill>
                <a:latin typeface="Arial"/>
              </a:endParaRPr>
            </a:p>
          </p:txBody>
        </p:sp>
        <p:sp>
          <p:nvSpPr>
            <p:cNvPr id="61450" name="Rectangle 10"/>
            <p:cNvSpPr>
              <a:spLocks/>
            </p:cNvSpPr>
            <p:nvPr/>
          </p:nvSpPr>
          <p:spPr bwMode="auto">
            <a:xfrm>
              <a:off x="0" y="0"/>
              <a:ext cx="1464" cy="4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12700" cap="flat">
                  <a:solidFill>
                    <a:srgbClr val="000000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>
                <a:spcBef>
                  <a:spcPts val="900"/>
                </a:spcBef>
              </a:pPr>
              <a:r>
                <a:rPr lang="en-US" b="1" dirty="0">
                  <a:solidFill>
                    <a:srgbClr val="242AFF">
                      <a:lumMod val="60000"/>
                      <a:lumOff val="40000"/>
                    </a:srgbClr>
                  </a:solidFill>
                  <a:latin typeface="Helvetica" charset="0"/>
                  <a:ea typeface="ＭＳ Ｐゴシック" charset="0"/>
                  <a:cs typeface="Helvetica" charset="0"/>
                  <a:sym typeface="Helvetica" charset="0"/>
                </a:rPr>
                <a:t>Trickle load: Very Fast Inserts</a:t>
              </a:r>
            </a:p>
          </p:txBody>
        </p:sp>
      </p:grpSp>
      <p:pic>
        <p:nvPicPr>
          <p:cNvPr id="2" name="Picture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91200" y="1663700"/>
            <a:ext cx="3009900" cy="410210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14400" y="2044700"/>
            <a:ext cx="2514600" cy="23495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3578532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64233"/>
    </mc:Choice>
    <mc:Fallback xmlns="">
      <p:transition advTm="6423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68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14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68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14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68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14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68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14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1447" grpId="0" autoUpdateAnimBg="0"/>
      <p:bldP spid="61448" grpId="0" autoUpdateAnimBg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When to Rewrite ROS Objects?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4800" y="1143000"/>
            <a:ext cx="8534400" cy="4927600"/>
          </a:xfrm>
        </p:spPr>
        <p:txBody>
          <a:bodyPr/>
          <a:lstStyle/>
          <a:p>
            <a:r>
              <a:rPr lang="en-US" dirty="0" smtClean="0"/>
              <a:t>Store multiple ROS objects, instead of just one</a:t>
            </a:r>
          </a:p>
          <a:p>
            <a:pPr lvl="1">
              <a:spcBef>
                <a:spcPts val="600"/>
              </a:spcBef>
            </a:pPr>
            <a:r>
              <a:rPr lang="en-US" dirty="0" smtClean="0"/>
              <a:t>Each of which must be scanned to answer a query</a:t>
            </a:r>
          </a:p>
          <a:p>
            <a:r>
              <a:rPr lang="en-US" dirty="0" smtClean="0"/>
              <a:t>Tuple mover writes new objects</a:t>
            </a:r>
          </a:p>
          <a:p>
            <a:pPr lvl="1">
              <a:spcBef>
                <a:spcPts val="600"/>
              </a:spcBef>
            </a:pPr>
            <a:r>
              <a:rPr lang="en-US" dirty="0" smtClean="0"/>
              <a:t>Avoids rewriting whole ROS on merge</a:t>
            </a:r>
          </a:p>
          <a:p>
            <a:r>
              <a:rPr lang="en-US" dirty="0" smtClean="0"/>
              <a:t>Periodically merge ROS objects</a:t>
            </a:r>
            <a:r>
              <a:rPr lang="en-US" dirty="0"/>
              <a:t> </a:t>
            </a:r>
            <a:r>
              <a:rPr lang="en-US" dirty="0" smtClean="0"/>
              <a:t>to limit number of distinct objects that must be scanned (like Big Table)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64151" y="5334000"/>
            <a:ext cx="726849" cy="9906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95991" y="5078392"/>
            <a:ext cx="914400" cy="1246208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15200" y="4267200"/>
            <a:ext cx="1509609" cy="205740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357791" y="5334000"/>
            <a:ext cx="726849" cy="99060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48400" y="5078392"/>
            <a:ext cx="914400" cy="1246208"/>
          </a:xfrm>
          <a:prstGeom prst="rect">
            <a:avLst/>
          </a:prstGeom>
        </p:spPr>
      </p:pic>
      <p:grpSp>
        <p:nvGrpSpPr>
          <p:cNvPr id="10" name="Group 6"/>
          <p:cNvGrpSpPr>
            <a:grpSpLocks/>
          </p:cNvGrpSpPr>
          <p:nvPr/>
        </p:nvGrpSpPr>
        <p:grpSpPr bwMode="auto">
          <a:xfrm>
            <a:off x="1919391" y="5602514"/>
            <a:ext cx="1143000" cy="460375"/>
            <a:chOff x="0" y="0"/>
            <a:chExt cx="1201" cy="290"/>
          </a:xfrm>
        </p:grpSpPr>
        <p:sp>
          <p:nvSpPr>
            <p:cNvPr id="11" name="Rectangle 4"/>
            <p:cNvSpPr>
              <a:spLocks/>
            </p:cNvSpPr>
            <p:nvPr/>
          </p:nvSpPr>
          <p:spPr bwMode="auto">
            <a:xfrm>
              <a:off x="236" y="135"/>
              <a:ext cx="752" cy="15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12700" cap="flat">
                  <a:solidFill>
                    <a:srgbClr val="000000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wrap="none" lIns="0" tIns="0" rIns="0" bIns="0" anchor="ctr">
              <a:spAutoFit/>
            </a:bodyPr>
            <a:lstStyle/>
            <a:p>
              <a:r>
                <a:rPr lang="en-US" sz="1600" b="1" dirty="0">
                  <a:solidFill>
                    <a:srgbClr val="7C7FFF"/>
                  </a:solidFill>
                  <a:latin typeface="Helvetica" charset="0"/>
                  <a:ea typeface="ＭＳ Ｐゴシック" charset="0"/>
                  <a:cs typeface="Helvetica" charset="0"/>
                  <a:sym typeface="Helvetica" charset="0"/>
                </a:rPr>
                <a:t>Tuple </a:t>
              </a:r>
              <a:r>
                <a:rPr lang="en-US" sz="1600" b="1" dirty="0" smtClean="0">
                  <a:solidFill>
                    <a:srgbClr val="7C7FFF"/>
                  </a:solidFill>
                  <a:latin typeface="Helvetica" charset="0"/>
                  <a:ea typeface="ＭＳ Ｐゴシック" charset="0"/>
                  <a:cs typeface="Helvetica" charset="0"/>
                  <a:sym typeface="Helvetica" charset="0"/>
                </a:rPr>
                <a:t>Mover</a:t>
              </a:r>
              <a:endParaRPr lang="en-US" sz="1600" b="1" dirty="0">
                <a:solidFill>
                  <a:srgbClr val="7C7FFF"/>
                </a:solidFill>
                <a:latin typeface="Helvetica" charset="0"/>
                <a:ea typeface="ＭＳ Ｐゴシック" charset="0"/>
                <a:cs typeface="Helvetica" charset="0"/>
                <a:sym typeface="Helvetica" charset="0"/>
              </a:endParaRPr>
            </a:p>
          </p:txBody>
        </p:sp>
        <p:sp>
          <p:nvSpPr>
            <p:cNvPr id="12" name="Line 5"/>
            <p:cNvSpPr>
              <a:spLocks noChangeShapeType="1"/>
            </p:cNvSpPr>
            <p:nvPr/>
          </p:nvSpPr>
          <p:spPr bwMode="auto">
            <a:xfrm rot="10800000">
              <a:off x="0" y="0"/>
              <a:ext cx="1201" cy="0"/>
            </a:xfrm>
            <a:prstGeom prst="line">
              <a:avLst/>
            </a:prstGeom>
            <a:noFill/>
            <a:ln w="114300" cap="flat">
              <a:solidFill>
                <a:schemeClr val="tx1"/>
              </a:solidFill>
              <a:prstDash val="solid"/>
              <a:miter lim="800000"/>
              <a:headEnd type="stealth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 dirty="0">
                <a:solidFill>
                  <a:srgbClr val="0C109A"/>
                </a:solidFill>
                <a:latin typeface="Arial"/>
              </a:endParaRPr>
            </a:p>
          </p:txBody>
        </p:sp>
      </p:grpSp>
      <p:pic>
        <p:nvPicPr>
          <p:cNvPr id="13" name="Picture 12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95391" y="5191330"/>
            <a:ext cx="1143000" cy="1067955"/>
          </a:xfrm>
          <a:prstGeom prst="rect">
            <a:avLst/>
          </a:prstGeom>
        </p:spPr>
      </p:pic>
      <p:sp>
        <p:nvSpPr>
          <p:cNvPr id="17" name="TextBox 16"/>
          <p:cNvSpPr txBox="1"/>
          <p:nvPr/>
        </p:nvSpPr>
        <p:spPr>
          <a:xfrm>
            <a:off x="-152400" y="6367437"/>
            <a:ext cx="19812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>
                <a:solidFill>
                  <a:srgbClr val="000000"/>
                </a:solidFill>
                <a:latin typeface="Helvetica"/>
              </a:rPr>
              <a:t>WOS</a:t>
            </a:r>
            <a:endParaRPr lang="en-US" b="1" dirty="0">
              <a:solidFill>
                <a:srgbClr val="000000"/>
              </a:solidFill>
              <a:latin typeface="Helvetica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5181600" y="6298494"/>
            <a:ext cx="19812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>
                <a:solidFill>
                  <a:srgbClr val="000000"/>
                </a:solidFill>
                <a:latin typeface="Helvetica"/>
              </a:rPr>
              <a:t>ROS</a:t>
            </a:r>
            <a:endParaRPr lang="en-US" b="1" dirty="0">
              <a:solidFill>
                <a:srgbClr val="000000"/>
              </a:solidFill>
              <a:latin typeface="Helvetica"/>
            </a:endParaRPr>
          </a:p>
        </p:txBody>
      </p:sp>
      <p:grpSp>
        <p:nvGrpSpPr>
          <p:cNvPr id="19" name="Group 6"/>
          <p:cNvGrpSpPr>
            <a:grpSpLocks/>
          </p:cNvGrpSpPr>
          <p:nvPr/>
        </p:nvGrpSpPr>
        <p:grpSpPr bwMode="auto">
          <a:xfrm>
            <a:off x="3200400" y="4419600"/>
            <a:ext cx="3429000" cy="522288"/>
            <a:chOff x="0" y="0"/>
            <a:chExt cx="1201" cy="329"/>
          </a:xfrm>
        </p:grpSpPr>
        <p:sp>
          <p:nvSpPr>
            <p:cNvPr id="20" name="Rectangle 4"/>
            <p:cNvSpPr>
              <a:spLocks/>
            </p:cNvSpPr>
            <p:nvPr/>
          </p:nvSpPr>
          <p:spPr bwMode="auto">
            <a:xfrm>
              <a:off x="267" y="96"/>
              <a:ext cx="689" cy="233"/>
            </a:xfrm>
            <a:prstGeom prst="rect">
              <a:avLst/>
            </a:prstGeom>
            <a:noFill/>
            <a:ln w="12700" cap="flat">
              <a:noFill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wrap="none" lIns="0" tIns="0" rIns="0" bIns="0" anchor="ctr">
              <a:spAutoFit/>
            </a:bodyPr>
            <a:lstStyle/>
            <a:p>
              <a:r>
                <a:rPr lang="en-US" sz="2400" b="1" dirty="0" smtClean="0">
                  <a:solidFill>
                    <a:srgbClr val="7C7FFF"/>
                  </a:solidFill>
                  <a:latin typeface="Helvetica" charset="0"/>
                  <a:ea typeface="ＭＳ Ｐゴシック" charset="0"/>
                  <a:cs typeface="Helvetica" charset="0"/>
                  <a:sym typeface="Helvetica" charset="0"/>
                </a:rPr>
                <a:t>Older objects</a:t>
              </a:r>
              <a:endParaRPr lang="en-US" sz="2400" b="1" dirty="0">
                <a:solidFill>
                  <a:srgbClr val="7C7FFF"/>
                </a:solidFill>
                <a:latin typeface="Helvetica" charset="0"/>
                <a:ea typeface="ＭＳ Ｐゴシック" charset="0"/>
                <a:cs typeface="Helvetica" charset="0"/>
                <a:sym typeface="Helvetica" charset="0"/>
              </a:endParaRPr>
            </a:p>
          </p:txBody>
        </p:sp>
        <p:sp>
          <p:nvSpPr>
            <p:cNvPr id="21" name="Line 5"/>
            <p:cNvSpPr>
              <a:spLocks noChangeShapeType="1"/>
            </p:cNvSpPr>
            <p:nvPr/>
          </p:nvSpPr>
          <p:spPr bwMode="auto">
            <a:xfrm rot="10800000">
              <a:off x="0" y="0"/>
              <a:ext cx="1201" cy="0"/>
            </a:xfrm>
            <a:prstGeom prst="line">
              <a:avLst/>
            </a:prstGeom>
            <a:noFill/>
            <a:ln w="114300" cap="flat">
              <a:solidFill>
                <a:srgbClr val="FF0000"/>
              </a:solidFill>
              <a:prstDash val="solid"/>
              <a:miter lim="800000"/>
              <a:headEnd type="stealth" w="med" len="med"/>
              <a:tailEnd type="none" w="med" len="med"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 sz="2400" dirty="0">
                <a:solidFill>
                  <a:srgbClr val="0C109A"/>
                </a:solidFill>
                <a:latin typeface="Arial"/>
              </a:endParaRPr>
            </a:p>
          </p:txBody>
        </p:sp>
      </p:grpSp>
    </p:spTree>
    <p:custDataLst>
      <p:tags r:id="rId1"/>
    </p:custDataLst>
    <p:extLst>
      <p:ext uri="{BB962C8B-B14F-4D97-AF65-F5344CB8AC3E}">
        <p14:creationId xmlns:p14="http://schemas.microsoft.com/office/powerpoint/2010/main" val="502894302"/>
      </p:ext>
    </p:extLst>
  </p:cSld>
  <p:clrMapOvr>
    <a:masterClrMapping/>
  </p:clrMapOvr>
  <p:transition advTm="88205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3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17" grpId="0"/>
      <p:bldP spid="18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C-Store Performance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How much do these optimizations matter?</a:t>
            </a:r>
          </a:p>
          <a:p>
            <a:endParaRPr lang="en-US" dirty="0"/>
          </a:p>
          <a:p>
            <a:r>
              <a:rPr lang="en-US" dirty="0" smtClean="0"/>
              <a:t>Wanted to compare against best you could do with a commercial system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63827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29DBDDB-BB5C-2F4A-8D30-95C484B56A5C}" type="slidenum">
              <a:rPr lang="en-US">
                <a:solidFill>
                  <a:prstClr val="black">
                    <a:tint val="75000"/>
                  </a:prstClr>
                </a:solidFill>
              </a:rPr>
              <a:pPr/>
              <a:t>15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7889" name="Rectangle 1"/>
          <p:cNvSpPr>
            <a:spLocks noGrp="1" noChangeArrowheads="1"/>
          </p:cNvSpPr>
          <p:nvPr>
            <p:ph type="title"/>
          </p:nvPr>
        </p:nvSpPr>
        <p:spPr>
          <a:ln/>
        </p:spPr>
        <p:txBody>
          <a:bodyPr/>
          <a:lstStyle/>
          <a:p>
            <a:r>
              <a:rPr lang="en-US"/>
              <a:t>Emulating a Column Store</a:t>
            </a:r>
          </a:p>
        </p:txBody>
      </p:sp>
      <p:sp>
        <p:nvSpPr>
          <p:cNvPr id="37890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533400" y="1524000"/>
            <a:ext cx="8039100" cy="4927600"/>
          </a:xfrm>
          <a:ln/>
        </p:spPr>
        <p:txBody>
          <a:bodyPr/>
          <a:lstStyle/>
          <a:p>
            <a:pPr marL="698500" indent="-342900">
              <a:buSzPct val="120000"/>
              <a:buFont typeface="Arial"/>
              <a:buChar char="•"/>
            </a:pPr>
            <a:r>
              <a:rPr lang="en-US" dirty="0"/>
              <a:t>Two </a:t>
            </a:r>
            <a:r>
              <a:rPr lang="en-US" dirty="0" smtClean="0"/>
              <a:t>approaches:</a:t>
            </a:r>
            <a:endParaRPr lang="en-US" dirty="0"/>
          </a:p>
          <a:p>
            <a:pPr marL="1244600" lvl="1" indent="-457200">
              <a:buSzPct val="100000"/>
              <a:buFont typeface="+mj-lt"/>
              <a:buAutoNum type="arabicPeriod"/>
            </a:pPr>
            <a:r>
              <a:rPr lang="en-US" b="1" dirty="0"/>
              <a:t>Vertical partitioning</a:t>
            </a:r>
            <a:r>
              <a:rPr lang="en-US" dirty="0"/>
              <a:t>: for </a:t>
            </a:r>
            <a:r>
              <a:rPr lang="en-US" i="1" dirty="0">
                <a:latin typeface="Arial Bold Italic" charset="0"/>
                <a:cs typeface="Arial Bold Italic" charset="0"/>
                <a:sym typeface="Arial Bold Italic" charset="0"/>
              </a:rPr>
              <a:t>n</a:t>
            </a:r>
            <a:r>
              <a:rPr lang="en-US" dirty="0"/>
              <a:t> column table, store </a:t>
            </a:r>
            <a:r>
              <a:rPr lang="en-US" i="1" dirty="0">
                <a:latin typeface="Arial Bold Italic" charset="0"/>
                <a:cs typeface="Arial Bold Italic" charset="0"/>
                <a:sym typeface="Arial Bold Italic" charset="0"/>
              </a:rPr>
              <a:t>n</a:t>
            </a:r>
            <a:r>
              <a:rPr lang="en-US" dirty="0"/>
              <a:t> two-column tables, with </a:t>
            </a:r>
            <a:r>
              <a:rPr lang="en-US" i="1" dirty="0" err="1" smtClean="0"/>
              <a:t>i</a:t>
            </a:r>
            <a:r>
              <a:rPr lang="en-US" dirty="0" err="1" smtClean="0"/>
              <a:t>th</a:t>
            </a:r>
            <a:r>
              <a:rPr lang="en-US" dirty="0" smtClean="0"/>
              <a:t> table containing </a:t>
            </a:r>
            <a:r>
              <a:rPr lang="en-US" dirty="0"/>
              <a:t>a tuple-id, and attribute </a:t>
            </a:r>
            <a:r>
              <a:rPr lang="en-US" i="1" dirty="0" err="1">
                <a:latin typeface="Arial Bold Italic" charset="0"/>
                <a:cs typeface="Arial Bold Italic" charset="0"/>
                <a:sym typeface="Arial Bold Italic" charset="0"/>
              </a:rPr>
              <a:t>i</a:t>
            </a:r>
            <a:endParaRPr lang="en-US" i="1" dirty="0">
              <a:latin typeface="Arial Bold Italic" charset="0"/>
              <a:sym typeface="Arial Bold Italic" charset="0"/>
            </a:endParaRPr>
          </a:p>
          <a:p>
            <a:pPr marL="1549400" lvl="2" indent="-342900">
              <a:spcBef>
                <a:spcPts val="600"/>
              </a:spcBef>
              <a:buSzPct val="120000"/>
              <a:buFont typeface="Arial"/>
              <a:buChar char="•"/>
            </a:pPr>
            <a:r>
              <a:rPr lang="en-US" dirty="0"/>
              <a:t>Sort on tuple-id</a:t>
            </a:r>
          </a:p>
          <a:p>
            <a:pPr marL="1549400" lvl="2" indent="-342900">
              <a:spcBef>
                <a:spcPts val="600"/>
              </a:spcBef>
              <a:buSzPct val="120000"/>
              <a:buFont typeface="Arial"/>
              <a:buChar char="•"/>
            </a:pPr>
            <a:r>
              <a:rPr lang="en-US" dirty="0"/>
              <a:t>Merge joins for query </a:t>
            </a:r>
            <a:r>
              <a:rPr lang="en-US" dirty="0" smtClean="0"/>
              <a:t>results </a:t>
            </a:r>
            <a:endParaRPr lang="en-US" dirty="0"/>
          </a:p>
          <a:p>
            <a:pPr marL="1244600" lvl="1" indent="-457200">
              <a:buSzPct val="100000"/>
              <a:buFont typeface="+mj-lt"/>
              <a:buAutoNum type="arabicPeriod"/>
            </a:pPr>
            <a:r>
              <a:rPr lang="en-US" b="1" dirty="0"/>
              <a:t>Index-only plans</a:t>
            </a:r>
          </a:p>
          <a:p>
            <a:pPr marL="1549400" lvl="2" indent="-342900">
              <a:spcBef>
                <a:spcPts val="600"/>
              </a:spcBef>
              <a:buSzPct val="120000"/>
              <a:buFont typeface="Arial"/>
              <a:buChar char="•"/>
            </a:pPr>
            <a:r>
              <a:rPr lang="en-US" dirty="0"/>
              <a:t>Create a secondary index on each column</a:t>
            </a:r>
          </a:p>
          <a:p>
            <a:pPr marL="1549400" lvl="2" indent="-342900">
              <a:spcBef>
                <a:spcPts val="600"/>
              </a:spcBef>
              <a:buSzPct val="120000"/>
              <a:buFont typeface="Arial"/>
              <a:buChar char="•"/>
            </a:pPr>
            <a:r>
              <a:rPr lang="en-US" dirty="0"/>
              <a:t>Never follow pointers to base table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326054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114940"/>
    </mc:Choice>
    <mc:Fallback xmlns="">
      <p:transition xmlns:p14="http://schemas.microsoft.com/office/powerpoint/2010/main" advTm="114940"/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Two Emulation Approaches</a:t>
            </a:r>
            <a:endParaRPr lang="en-US" dirty="0"/>
          </a:p>
        </p:txBody>
      </p:sp>
      <p:pic>
        <p:nvPicPr>
          <p:cNvPr id="4" name="Picture 3" descr="Screen Shot 2014-09-24 at 9.55.14 A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835" y="1631651"/>
            <a:ext cx="9144000" cy="52263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1927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3"/>
          <p:cNvSpPr>
            <a:spLocks noGrp="1"/>
          </p:cNvSpPr>
          <p:nvPr>
            <p:ph type="sldNum" sz="quarter" idx="10"/>
          </p:nvPr>
        </p:nvSpPr>
        <p:spPr>
          <a:xfrm>
            <a:off x="8648700" y="6565900"/>
            <a:ext cx="255588" cy="304800"/>
          </a:xfrm>
        </p:spPr>
        <p:txBody>
          <a:bodyPr/>
          <a:lstStyle/>
          <a:p>
            <a:fld id="{8ACD5EB1-BCFB-B643-8850-456AD9248B52}" type="slidenum">
              <a:rPr lang="en-US">
                <a:solidFill>
                  <a:prstClr val="black">
                    <a:tint val="75000"/>
                  </a:prstClr>
                </a:solidFill>
              </a:rPr>
              <a:pPr/>
              <a:t>17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8913" name="Rectangle 1"/>
          <p:cNvSpPr>
            <a:spLocks noGrp="1" noChangeArrowheads="1"/>
          </p:cNvSpPr>
          <p:nvPr>
            <p:ph type="title"/>
          </p:nvPr>
        </p:nvSpPr>
        <p:spPr>
          <a:xfrm>
            <a:off x="0" y="-38100"/>
            <a:ext cx="9182100" cy="1104900"/>
          </a:xfrm>
          <a:ln/>
        </p:spPr>
        <p:txBody>
          <a:bodyPr/>
          <a:lstStyle/>
          <a:p>
            <a:r>
              <a:rPr lang="en-US" dirty="0"/>
              <a:t>Bottom Line</a:t>
            </a:r>
          </a:p>
        </p:txBody>
      </p:sp>
      <p:graphicFrame>
        <p:nvGraphicFramePr>
          <p:cNvPr id="2" name="Object 2"/>
          <p:cNvGraphicFramePr>
            <a:graphicFrameLocks/>
          </p:cNvGraphicFramePr>
          <p:nvPr>
            <p:extLst/>
          </p:nvPr>
        </p:nvGraphicFramePr>
        <p:xfrm>
          <a:off x="340965" y="3581400"/>
          <a:ext cx="6477000" cy="287337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38915" name="Rectangle 3"/>
          <p:cNvSpPr>
            <a:spLocks/>
          </p:cNvSpPr>
          <p:nvPr/>
        </p:nvSpPr>
        <p:spPr bwMode="auto">
          <a:xfrm>
            <a:off x="3733800" y="6477000"/>
            <a:ext cx="1023818" cy="3385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 cap="flat">
                <a:solidFill>
                  <a:srgbClr val="000000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wrap="none" lIns="0" tIns="0" rIns="0" bIns="0" anchor="ctr">
            <a:spAutoFit/>
          </a:bodyPr>
          <a:lstStyle/>
          <a:p>
            <a:r>
              <a:rPr lang="en-US" sz="2200" dirty="0">
                <a:solidFill>
                  <a:prstClr val="black"/>
                </a:solidFill>
                <a:latin typeface="Arial"/>
                <a:ea typeface="ＭＳ Ｐゴシック" charset="0"/>
                <a:cs typeface="Arial"/>
              </a:rPr>
              <a:t>Time (s)</a:t>
            </a:r>
          </a:p>
        </p:txBody>
      </p:sp>
      <p:sp>
        <p:nvSpPr>
          <p:cNvPr id="38916" name="Rectangle 4"/>
          <p:cNvSpPr>
            <a:spLocks/>
          </p:cNvSpPr>
          <p:nvPr/>
        </p:nvSpPr>
        <p:spPr bwMode="auto">
          <a:xfrm>
            <a:off x="-1524000" y="914400"/>
            <a:ext cx="10363200" cy="2628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 cap="flat">
                <a:solidFill>
                  <a:srgbClr val="000000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 marL="2451100" lvl="4" indent="-342900">
              <a:lnSpc>
                <a:spcPct val="80000"/>
              </a:lnSpc>
              <a:spcBef>
                <a:spcPts val="600"/>
              </a:spcBef>
              <a:buSzPct val="100000"/>
              <a:buFont typeface="Wingdings" charset="2"/>
              <a:buChar char="§"/>
            </a:pPr>
            <a:r>
              <a:rPr lang="en-US" sz="2000" b="1" dirty="0">
                <a:solidFill>
                  <a:prstClr val="black"/>
                </a:solidFill>
                <a:latin typeface="Arial Bold" charset="0"/>
                <a:ea typeface="ＭＳ Ｐゴシック" charset="0"/>
                <a:cs typeface="Arial Bold" charset="0"/>
                <a:sym typeface="Arial Bold" charset="0"/>
              </a:rPr>
              <a:t>SSBM  (Star Schema Benchmark -- O</a:t>
            </a:r>
            <a:r>
              <a:rPr lang="ja-JP" altLang="en-US" sz="2000" b="1" dirty="0">
                <a:solidFill>
                  <a:prstClr val="black"/>
                </a:solidFill>
                <a:latin typeface="Arial"/>
                <a:cs typeface="Arial Bold" charset="0"/>
                <a:sym typeface="Arial Bold" charset="0"/>
              </a:rPr>
              <a:t>’</a:t>
            </a:r>
            <a:r>
              <a:rPr lang="en-US" sz="2000" b="1" dirty="0">
                <a:solidFill>
                  <a:prstClr val="black"/>
                </a:solidFill>
                <a:latin typeface="Arial Bold" charset="0"/>
                <a:ea typeface="ＭＳ Ｐゴシック" charset="0"/>
                <a:cs typeface="Arial Bold" charset="0"/>
                <a:sym typeface="Arial Bold" charset="0"/>
              </a:rPr>
              <a:t>Neil et al ICDE 08)</a:t>
            </a:r>
          </a:p>
          <a:p>
            <a:pPr marL="2908300" lvl="5" indent="-342900">
              <a:lnSpc>
                <a:spcPct val="80000"/>
              </a:lnSpc>
              <a:spcBef>
                <a:spcPts val="600"/>
              </a:spcBef>
              <a:buSzPct val="66000"/>
              <a:buFont typeface="Wingdings" charset="2"/>
              <a:buChar char="§"/>
            </a:pPr>
            <a:r>
              <a:rPr lang="en-US" sz="1900" dirty="0">
                <a:solidFill>
                  <a:prstClr val="black"/>
                </a:solidFill>
                <a:latin typeface="Arial Bold" charset="0"/>
                <a:ea typeface="ＭＳ Ｐゴシック" charset="0"/>
                <a:cs typeface="Arial Bold" charset="0"/>
                <a:sym typeface="Arial Bold" charset="0"/>
              </a:rPr>
              <a:t>Data warehousing benchmark based on TPC-H</a:t>
            </a:r>
          </a:p>
          <a:p>
            <a:pPr marL="2908300" lvl="5" indent="-342900">
              <a:lnSpc>
                <a:spcPct val="80000"/>
              </a:lnSpc>
              <a:spcBef>
                <a:spcPts val="600"/>
              </a:spcBef>
              <a:buSzPct val="66000"/>
              <a:buFont typeface="Wingdings" charset="2"/>
              <a:buChar char="§"/>
            </a:pPr>
            <a:r>
              <a:rPr lang="en-US" sz="1900" dirty="0" smtClean="0">
                <a:solidFill>
                  <a:prstClr val="black"/>
                </a:solidFill>
                <a:latin typeface="Arial Bold" charset="0"/>
                <a:ea typeface="ＭＳ Ｐゴシック" charset="0"/>
                <a:cs typeface="Arial Bold" charset="0"/>
                <a:sym typeface="Arial Bold" charset="0"/>
              </a:rPr>
              <a:t>Scale </a:t>
            </a:r>
            <a:r>
              <a:rPr lang="en-US" sz="1900" dirty="0">
                <a:solidFill>
                  <a:prstClr val="black"/>
                </a:solidFill>
                <a:latin typeface="Arial Bold" charset="0"/>
                <a:ea typeface="ＭＳ Ｐゴシック" charset="0"/>
                <a:cs typeface="Arial Bold" charset="0"/>
                <a:sym typeface="Arial Bold" charset="0"/>
              </a:rPr>
              <a:t>100 (60 M row </a:t>
            </a:r>
            <a:r>
              <a:rPr lang="en-US" sz="1900" dirty="0" smtClean="0">
                <a:solidFill>
                  <a:prstClr val="black"/>
                </a:solidFill>
                <a:latin typeface="Arial Bold" charset="0"/>
                <a:ea typeface="ＭＳ Ｐゴシック" charset="0"/>
                <a:cs typeface="Arial Bold" charset="0"/>
                <a:sym typeface="Arial Bold" charset="0"/>
              </a:rPr>
              <a:t>table), 17 columns</a:t>
            </a:r>
            <a:endParaRPr lang="en-US" sz="1900" dirty="0">
              <a:solidFill>
                <a:prstClr val="black"/>
              </a:solidFill>
              <a:latin typeface="Arial Bold" charset="0"/>
              <a:ea typeface="ＭＳ Ｐゴシック" charset="0"/>
              <a:cs typeface="Arial Bold" charset="0"/>
              <a:sym typeface="Arial Bold" charset="0"/>
            </a:endParaRPr>
          </a:p>
          <a:p>
            <a:pPr marL="2908300" lvl="5" indent="-342900">
              <a:lnSpc>
                <a:spcPct val="80000"/>
              </a:lnSpc>
              <a:spcBef>
                <a:spcPts val="600"/>
              </a:spcBef>
              <a:buSzPct val="66000"/>
              <a:buFont typeface="Wingdings" charset="2"/>
              <a:buChar char="§"/>
            </a:pPr>
            <a:r>
              <a:rPr lang="en-US" sz="1900" dirty="0">
                <a:solidFill>
                  <a:prstClr val="black"/>
                </a:solidFill>
                <a:latin typeface="Arial Bold" charset="0"/>
                <a:ea typeface="ＭＳ Ｐゴシック" charset="0"/>
                <a:cs typeface="Arial Bold" charset="0"/>
                <a:sym typeface="Arial Bold" charset="0"/>
              </a:rPr>
              <a:t>Average across 12 </a:t>
            </a:r>
            <a:r>
              <a:rPr lang="en-US" sz="1900" dirty="0" smtClean="0">
                <a:solidFill>
                  <a:prstClr val="black"/>
                </a:solidFill>
                <a:latin typeface="Arial Bold" charset="0"/>
                <a:ea typeface="ＭＳ Ｐゴシック" charset="0"/>
                <a:cs typeface="Arial Bold" charset="0"/>
                <a:sym typeface="Arial Bold" charset="0"/>
              </a:rPr>
              <a:t>queries</a:t>
            </a:r>
          </a:p>
          <a:p>
            <a:pPr marL="2908300" lvl="5" indent="-342900">
              <a:lnSpc>
                <a:spcPct val="80000"/>
              </a:lnSpc>
              <a:spcBef>
                <a:spcPts val="600"/>
              </a:spcBef>
              <a:buSzPct val="66000"/>
              <a:buFont typeface="Wingdings" charset="2"/>
              <a:buChar char="§"/>
            </a:pPr>
            <a:r>
              <a:rPr lang="en-US" sz="1900" dirty="0" smtClean="0">
                <a:solidFill>
                  <a:prstClr val="black"/>
                </a:solidFill>
                <a:latin typeface="Arial Bold" charset="0"/>
                <a:ea typeface="ＭＳ Ｐゴシック" charset="0"/>
                <a:cs typeface="Arial Bold" charset="0"/>
                <a:sym typeface="Arial Bold" charset="0"/>
              </a:rPr>
              <a:t>Row store is a commercial DB, tuned by professional DBA </a:t>
            </a:r>
            <a:r>
              <a:rPr lang="en-US" sz="1900" dirty="0" err="1" smtClean="0">
                <a:solidFill>
                  <a:prstClr val="black"/>
                </a:solidFill>
                <a:latin typeface="Arial Bold" charset="0"/>
                <a:ea typeface="ＭＳ Ｐゴシック" charset="0"/>
                <a:cs typeface="Arial Bold" charset="0"/>
                <a:sym typeface="Arial Bold" charset="0"/>
              </a:rPr>
              <a:t>vs</a:t>
            </a:r>
            <a:r>
              <a:rPr lang="en-US" sz="1900" dirty="0" smtClean="0">
                <a:solidFill>
                  <a:prstClr val="black"/>
                </a:solidFill>
                <a:latin typeface="Arial Bold" charset="0"/>
                <a:ea typeface="ＭＳ Ｐゴシック" charset="0"/>
                <a:cs typeface="Arial Bold" charset="0"/>
                <a:sym typeface="Arial Bold" charset="0"/>
              </a:rPr>
              <a:t> C-Store</a:t>
            </a:r>
            <a:endParaRPr lang="en-US" sz="1900" dirty="0">
              <a:solidFill>
                <a:prstClr val="black"/>
              </a:solidFill>
              <a:latin typeface="Arial Bold" charset="0"/>
              <a:ea typeface="ＭＳ Ｐゴシック" charset="0"/>
              <a:cs typeface="Arial Bold" charset="0"/>
              <a:sym typeface="Arial Bold" charset="0"/>
            </a:endParaRPr>
          </a:p>
        </p:txBody>
      </p:sp>
      <p:sp>
        <p:nvSpPr>
          <p:cNvPr id="8" name="Rectangle 5"/>
          <p:cNvSpPr>
            <a:spLocks/>
          </p:cNvSpPr>
          <p:nvPr/>
        </p:nvSpPr>
        <p:spPr bwMode="auto">
          <a:xfrm>
            <a:off x="6837954" y="3581400"/>
            <a:ext cx="2306046" cy="1981200"/>
          </a:xfrm>
          <a:prstGeom prst="rect">
            <a:avLst/>
          </a:prstGeom>
          <a:solidFill>
            <a:srgbClr val="300EFF">
              <a:alpha val="87842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12700" cap="flat">
                <a:solidFill>
                  <a:srgbClr val="000000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r>
              <a:rPr lang="en-US" sz="2000" dirty="0" smtClean="0">
                <a:solidFill>
                  <a:srgbClr val="EEECE1"/>
                </a:solidFill>
                <a:ea typeface="ＭＳ Ｐゴシック" charset="0"/>
                <a:cs typeface="Chalkboard Bold" charset="0"/>
                <a:sym typeface="Chalkboard Bold" charset="0"/>
              </a:rPr>
              <a:t>Commercial System Does Not Benefit From Vertical Partitioning</a:t>
            </a:r>
            <a:endParaRPr lang="en-US" sz="2000" dirty="0">
              <a:solidFill>
                <a:srgbClr val="EEECE1"/>
              </a:solidFill>
              <a:ea typeface="ＭＳ Ｐゴシック" charset="0"/>
              <a:cs typeface="Chalkboard Bold" charset="0"/>
              <a:sym typeface="Chalkboard Bold" charset="0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0526742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139902"/>
    </mc:Choice>
    <mc:Fallback xmlns="">
      <p:transition xmlns:p14="http://schemas.microsoft.com/office/powerpoint/2010/main" advTm="13990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chart seriesIdx="-3" categoryIdx="-3" bldStep="gridLegend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">
                                            <p:graphicEl>
                                              <a:chart seriesIdx="-3" categoryIdx="-3" bldStep="gridLegend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chart seriesIdx="0" categoryIdx="0" bldStep="ptIn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2">
                                            <p:graphicEl>
                                              <a:chart seriesIdx="0" categoryIdx="0" bldStep="ptInSeries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chart seriesIdx="0" categoryIdx="1" bldStep="ptIn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2">
                                            <p:graphicEl>
                                              <a:chart seriesIdx="0" categoryIdx="1" bldStep="ptInSeries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chart seriesIdx="0" categoryIdx="2" bldStep="ptIn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2">
                                            <p:graphicEl>
                                              <a:chart seriesIdx="0" categoryIdx="2" bldStep="ptInSeries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chart seriesIdx="0" categoryIdx="3" bldStep="ptIn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2">
                                            <p:graphicEl>
                                              <a:chart seriesIdx="0" categoryIdx="3" bldStep="ptInSeries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chart seriesIdx="0" categoryIdx="4" bldStep="ptIn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2">
                                            <p:graphicEl>
                                              <a:chart seriesIdx="0" categoryIdx="4" bldStep="ptInSeries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graphicEl>
                                              <a:chart seriesIdx="0" categoryIdx="5" bldStep="ptInSeries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500"/>
                                        <p:tgtEl>
                                          <p:spTgt spid="2">
                                            <p:graphicEl>
                                              <a:chart seriesIdx="0" categoryIdx="5" bldStep="ptInSeries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2" grpId="0">
        <p:bldSub>
          <a:bldChart bld="seriesEl"/>
        </p:bldSub>
      </p:bldGraphic>
      <p:bldP spid="8" grpId="0" animBg="1" autoUpdateAnimBg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7B70B22-52A0-DF4E-AC5B-5DFE9DF319A6}" type="slidenum">
              <a:rPr lang="en-US"/>
              <a:pPr/>
              <a:t>18</a:t>
            </a:fld>
            <a:endParaRPr lang="en-US"/>
          </a:p>
        </p:txBody>
      </p:sp>
      <p:sp>
        <p:nvSpPr>
          <p:cNvPr id="39937" name="Rectangle 1"/>
          <p:cNvSpPr>
            <a:spLocks noGrp="1" noChangeArrowheads="1"/>
          </p:cNvSpPr>
          <p:nvPr>
            <p:ph type="title"/>
          </p:nvPr>
        </p:nvSpPr>
        <p:spPr>
          <a:xfrm>
            <a:off x="457200" y="120702"/>
            <a:ext cx="8229600" cy="1143000"/>
          </a:xfrm>
          <a:ln/>
        </p:spPr>
        <p:txBody>
          <a:bodyPr>
            <a:normAutofit/>
          </a:bodyPr>
          <a:lstStyle/>
          <a:p>
            <a:r>
              <a:rPr lang="en-US" sz="3600" b="1" dirty="0" smtClean="0"/>
              <a:t>Problems with </a:t>
            </a:r>
            <a:r>
              <a:rPr lang="en-US" sz="3600" b="1" dirty="0" smtClean="0"/>
              <a:t>Traditional Executors</a:t>
            </a:r>
            <a:endParaRPr lang="en-US" sz="3600" b="1" dirty="0"/>
          </a:p>
        </p:txBody>
      </p:sp>
      <p:sp>
        <p:nvSpPr>
          <p:cNvPr id="39938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-12700" y="1295400"/>
            <a:ext cx="9182100" cy="4927600"/>
          </a:xfrm>
          <a:ln/>
        </p:spPr>
        <p:txBody>
          <a:bodyPr>
            <a:normAutofit fontScale="85000" lnSpcReduction="20000"/>
          </a:bodyPr>
          <a:lstStyle/>
          <a:p>
            <a:pPr marL="812800" indent="-457200">
              <a:buSzPct val="100000"/>
              <a:buFont typeface="+mj-lt"/>
              <a:buAutoNum type="arabicPeriod"/>
            </a:pPr>
            <a:r>
              <a:rPr lang="en-US" dirty="0"/>
              <a:t>Tuple headers</a:t>
            </a:r>
          </a:p>
          <a:p>
            <a:pPr marL="1130300" lvl="1" indent="-342900">
              <a:spcBef>
                <a:spcPts val="600"/>
              </a:spcBef>
              <a:buFont typeface="Wingdings" charset="2"/>
              <a:buChar char="§"/>
            </a:pPr>
            <a:r>
              <a:rPr lang="en-US" dirty="0"/>
              <a:t>Total table is 4GB</a:t>
            </a:r>
          </a:p>
          <a:p>
            <a:pPr marL="1130300" lvl="1" indent="-342900">
              <a:spcBef>
                <a:spcPts val="600"/>
              </a:spcBef>
              <a:buFont typeface="Wingdings" charset="2"/>
              <a:buChar char="§"/>
            </a:pPr>
            <a:r>
              <a:rPr lang="en-US" dirty="0"/>
              <a:t>Each column table is ~1.0 GB</a:t>
            </a:r>
          </a:p>
          <a:p>
            <a:pPr marL="1130300" lvl="1" indent="-342900">
              <a:spcBef>
                <a:spcPts val="600"/>
              </a:spcBef>
              <a:buFont typeface="Wingdings" charset="2"/>
              <a:buChar char="§"/>
            </a:pPr>
            <a:r>
              <a:rPr lang="en-US" dirty="0"/>
              <a:t>Factor of 4 overhead from tuple headers and tuple-ids</a:t>
            </a:r>
          </a:p>
          <a:p>
            <a:pPr marL="812800" indent="-457200">
              <a:buSzPct val="100000"/>
              <a:buFont typeface="+mj-lt"/>
              <a:buAutoNum type="arabicPeriod"/>
            </a:pPr>
            <a:r>
              <a:rPr lang="en-US" dirty="0"/>
              <a:t>Merge </a:t>
            </a:r>
            <a:r>
              <a:rPr lang="en-US" dirty="0" smtClean="0"/>
              <a:t>joins</a:t>
            </a:r>
          </a:p>
          <a:p>
            <a:pPr marL="1130300" lvl="1" indent="-342900">
              <a:spcBef>
                <a:spcPts val="600"/>
              </a:spcBef>
              <a:buFont typeface="Wingdings" charset="2"/>
              <a:buChar char="§"/>
            </a:pPr>
            <a:r>
              <a:rPr lang="en-US" dirty="0" smtClean="0"/>
              <a:t>Answering queries requires joins</a:t>
            </a:r>
          </a:p>
          <a:p>
            <a:pPr marL="1130300" lvl="1" indent="-342900">
              <a:spcBef>
                <a:spcPts val="600"/>
              </a:spcBef>
              <a:buFont typeface="Wingdings" charset="2"/>
              <a:buChar char="§"/>
            </a:pPr>
            <a:r>
              <a:rPr lang="en-US" dirty="0" smtClean="0"/>
              <a:t>Row-store doesn’t know that column-tables are sorted </a:t>
            </a:r>
          </a:p>
          <a:p>
            <a:pPr marL="1549400" lvl="2" indent="-342900">
              <a:spcBef>
                <a:spcPts val="600"/>
              </a:spcBef>
              <a:buFont typeface="Wingdings" charset="2"/>
              <a:buChar char="§"/>
            </a:pPr>
            <a:r>
              <a:rPr lang="en-US" dirty="0" smtClean="0"/>
              <a:t>Sort hurts performance </a:t>
            </a:r>
          </a:p>
          <a:p>
            <a:pPr marL="774700" indent="-457200">
              <a:buFont typeface="+mj-lt"/>
              <a:buAutoNum type="arabicPeriod" startAt="3"/>
            </a:pPr>
            <a:r>
              <a:rPr lang="en-US" dirty="0">
                <a:sym typeface="Wingdings"/>
              </a:rPr>
              <a:t>Column stores can efficiently go from  tuple </a:t>
            </a:r>
            <a:r>
              <a:rPr lang="en-US" dirty="0" err="1">
                <a:sym typeface="Wingdings"/>
              </a:rPr>
              <a:t>IDvalue</a:t>
            </a:r>
            <a:r>
              <a:rPr lang="en-US" dirty="0">
                <a:sym typeface="Wingdings"/>
              </a:rPr>
              <a:t> in each column</a:t>
            </a:r>
            <a:endParaRPr lang="en-US" dirty="0"/>
          </a:p>
          <a:p>
            <a:pPr lvl="1"/>
            <a:r>
              <a:rPr lang="en-US" dirty="0"/>
              <a:t>But indexes map from </a:t>
            </a:r>
            <a:r>
              <a:rPr lang="en-US" dirty="0" err="1"/>
              <a:t>value</a:t>
            </a:r>
            <a:r>
              <a:rPr lang="en-US" dirty="0" err="1">
                <a:sym typeface="Wingdings"/>
              </a:rPr>
              <a:t>tuple</a:t>
            </a:r>
            <a:r>
              <a:rPr lang="en-US" dirty="0">
                <a:sym typeface="Wingdings"/>
              </a:rPr>
              <a:t> ID!</a:t>
            </a:r>
          </a:p>
          <a:p>
            <a:pPr marL="698500" indent="-342900">
              <a:spcBef>
                <a:spcPts val="600"/>
              </a:spcBef>
              <a:buFont typeface="Wingdings" charset="2"/>
              <a:buChar char="§"/>
            </a:pPr>
            <a:endParaRPr lang="en-US" dirty="0" smtClean="0"/>
          </a:p>
          <a:p>
            <a:pPr marL="698500" indent="-342900">
              <a:spcBef>
                <a:spcPts val="600"/>
              </a:spcBef>
              <a:buFont typeface="Wingdings" charset="2"/>
              <a:buChar char="§"/>
            </a:pPr>
            <a:r>
              <a:rPr lang="en-US" dirty="0" smtClean="0"/>
              <a:t>Would need to fix these, plus add direct operation on compressed data, to approach C-Store performance</a:t>
            </a:r>
            <a:endParaRPr lang="en-US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607125807"/>
      </p:ext>
    </p:extLst>
  </p:cSld>
  <p:clrMapOvr>
    <a:masterClrMapping/>
  </p:clrMapOvr>
  <p:transition advTm="64456"/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CB9B21F-DC4F-8647-BD4B-E67EEFD6CA26}" type="slidenum">
              <a:rPr lang="en-US"/>
              <a:pPr/>
              <a:t>19</a:t>
            </a:fld>
            <a:endParaRPr lang="en-US"/>
          </a:p>
        </p:txBody>
      </p:sp>
      <p:sp>
        <p:nvSpPr>
          <p:cNvPr id="40961" name="Rectangle 1"/>
          <p:cNvSpPr>
            <a:spLocks noGrp="1" noChangeArrowheads="1"/>
          </p:cNvSpPr>
          <p:nvPr>
            <p:ph type="title"/>
          </p:nvPr>
        </p:nvSpPr>
        <p:spPr>
          <a:xfrm>
            <a:off x="-192439" y="43734"/>
            <a:ext cx="9493595" cy="1143000"/>
          </a:xfrm>
          <a:ln/>
        </p:spPr>
        <p:txBody>
          <a:bodyPr>
            <a:normAutofit/>
          </a:bodyPr>
          <a:lstStyle/>
          <a:p>
            <a:r>
              <a:rPr lang="en-US" sz="3200" b="1" dirty="0"/>
              <a:t>Recommendations for Row-Store Designers</a:t>
            </a:r>
          </a:p>
        </p:txBody>
      </p:sp>
      <p:sp>
        <p:nvSpPr>
          <p:cNvPr id="40962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269413" y="1218304"/>
            <a:ext cx="8646869" cy="4927600"/>
          </a:xfrm>
          <a:ln/>
        </p:spPr>
        <p:txBody>
          <a:bodyPr>
            <a:normAutofit/>
          </a:bodyPr>
          <a:lstStyle/>
          <a:p>
            <a:pPr marL="698500" indent="-342900">
              <a:buSzPct val="100000"/>
            </a:pPr>
            <a:r>
              <a:rPr lang="en-US" dirty="0"/>
              <a:t>Might be possible to get C-Store like performance</a:t>
            </a:r>
          </a:p>
          <a:p>
            <a:pPr marL="1244600" lvl="1" indent="-457200">
              <a:buSzPct val="100000"/>
              <a:buFont typeface="+mj-ea"/>
              <a:buAutoNum type="circleNumDbPlain"/>
            </a:pPr>
            <a:r>
              <a:rPr lang="en-US" dirty="0"/>
              <a:t>Need to store tuple headers elsewhere (not require that they be read from disk w/ tuples)</a:t>
            </a:r>
          </a:p>
          <a:p>
            <a:pPr marL="1244600" lvl="1" indent="-457200">
              <a:buSzPct val="100000"/>
              <a:buFont typeface="+mj-ea"/>
              <a:buAutoNum type="circleNumDbPlain"/>
            </a:pPr>
            <a:r>
              <a:rPr lang="en-US" dirty="0"/>
              <a:t>Need to provide efficient merge join implementation that understands sorted columns</a:t>
            </a:r>
          </a:p>
          <a:p>
            <a:pPr marL="1244600" lvl="1" indent="-457200">
              <a:buSzPct val="100000"/>
              <a:buFont typeface="+mj-ea"/>
              <a:buAutoNum type="circleNumDbPlain"/>
            </a:pPr>
            <a:r>
              <a:rPr lang="en-US" dirty="0"/>
              <a:t>Need to support direct operation on compressed data</a:t>
            </a:r>
          </a:p>
          <a:p>
            <a:pPr marL="1549400" lvl="2" indent="-342900">
              <a:spcBef>
                <a:spcPts val="600"/>
              </a:spcBef>
              <a:buSzPct val="100000"/>
            </a:pPr>
            <a:r>
              <a:rPr lang="en-US" dirty="0"/>
              <a:t>Requires </a:t>
            </a:r>
            <a:r>
              <a:rPr lang="ja-JP" altLang="en-US" dirty="0">
                <a:latin typeface="Arial"/>
              </a:rPr>
              <a:t>“</a:t>
            </a:r>
            <a:r>
              <a:rPr lang="en-US" dirty="0"/>
              <a:t>late materialization</a:t>
            </a:r>
            <a:r>
              <a:rPr lang="ja-JP" altLang="en-US" dirty="0">
                <a:latin typeface="Arial"/>
              </a:rPr>
              <a:t>”</a:t>
            </a:r>
            <a:r>
              <a:rPr lang="en-US" dirty="0"/>
              <a:t> design</a:t>
            </a:r>
          </a:p>
        </p:txBody>
      </p:sp>
    </p:spTree>
    <p:extLst>
      <p:ext uri="{BB962C8B-B14F-4D97-AF65-F5344CB8AC3E}">
        <p14:creationId xmlns:p14="http://schemas.microsoft.com/office/powerpoint/2010/main" val="1976932812"/>
      </p:ext>
    </p:extLst>
  </p:cSld>
  <p:clrMapOvr>
    <a:masterClrMapping/>
  </p:clrMapOvr>
  <p:transition advTm="47848"/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7CE1D6-52F4-8B4A-8789-D8601C059C46}" type="slidenum">
              <a:rPr lang="en-US">
                <a:solidFill>
                  <a:srgbClr val="0C109A"/>
                </a:solidFill>
              </a:rPr>
              <a:pPr/>
              <a:t>2</a:t>
            </a:fld>
            <a:endParaRPr lang="en-US">
              <a:solidFill>
                <a:srgbClr val="0C109A"/>
              </a:solidFill>
            </a:endParaRPr>
          </a:p>
        </p:txBody>
      </p:sp>
      <p:grpSp>
        <p:nvGrpSpPr>
          <p:cNvPr id="17413" name="Group 5"/>
          <p:cNvGrpSpPr>
            <a:grpSpLocks/>
          </p:cNvGrpSpPr>
          <p:nvPr/>
        </p:nvGrpSpPr>
        <p:grpSpPr bwMode="auto">
          <a:xfrm>
            <a:off x="3822700" y="4165600"/>
            <a:ext cx="4800600" cy="2451100"/>
            <a:chOff x="0" y="0"/>
            <a:chExt cx="3024" cy="1544"/>
          </a:xfrm>
          <a:solidFill>
            <a:srgbClr val="D3D4FF"/>
          </a:solidFill>
        </p:grpSpPr>
        <p:sp>
          <p:nvSpPr>
            <p:cNvPr id="17409" name="Oval 1"/>
            <p:cNvSpPr>
              <a:spLocks/>
            </p:cNvSpPr>
            <p:nvPr/>
          </p:nvSpPr>
          <p:spPr bwMode="auto">
            <a:xfrm>
              <a:off x="0" y="1273"/>
              <a:ext cx="3016" cy="271"/>
            </a:xfrm>
            <a:prstGeom prst="ellipse">
              <a:avLst/>
            </a:prstGeom>
            <a:grpFill/>
            <a:ln w="25400" cap="flat">
              <a:solidFill>
                <a:schemeClr val="tx1"/>
              </a:solidFill>
              <a:prstDash val="solid"/>
              <a:miter lim="800000"/>
              <a:headEnd type="none" w="med" len="med"/>
              <a:tailEnd type="none" w="med" len="med"/>
            </a:ln>
          </p:spPr>
          <p:txBody>
            <a:bodyPr lIns="0" tIns="0" rIns="0" bIns="0"/>
            <a:lstStyle/>
            <a:p>
              <a:pPr algn="ctr" defTabSz="914400" fontAlgn="base">
                <a:spcBef>
                  <a:spcPct val="0"/>
                </a:spcBef>
                <a:spcAft>
                  <a:spcPct val="0"/>
                </a:spcAft>
              </a:pPr>
              <a:endParaRPr lang="en-US" sz="2800" dirty="0">
                <a:solidFill>
                  <a:srgbClr val="FFFFFF"/>
                </a:solidFill>
                <a:latin typeface="Arial"/>
                <a:ea typeface="ヒラギノ明朝 ProN W3" charset="0"/>
                <a:cs typeface="ヒラギノ明朝 ProN W3" charset="0"/>
                <a:sym typeface="Chalkboard" charset="0"/>
              </a:endParaRPr>
            </a:p>
          </p:txBody>
        </p:sp>
        <p:sp>
          <p:nvSpPr>
            <p:cNvPr id="17410" name="Rectangle 2"/>
            <p:cNvSpPr>
              <a:spLocks/>
            </p:cNvSpPr>
            <p:nvPr/>
          </p:nvSpPr>
          <p:spPr bwMode="auto">
            <a:xfrm>
              <a:off x="8" y="132"/>
              <a:ext cx="3016" cy="1272"/>
            </a:xfrm>
            <a:prstGeom prst="rect">
              <a:avLst/>
            </a:prstGeom>
            <a:grpFill/>
            <a:ln w="25400" cap="flat">
              <a:solidFill>
                <a:schemeClr val="tx1"/>
              </a:solidFill>
              <a:prstDash val="solid"/>
              <a:miter lim="800000"/>
              <a:headEnd type="none" w="med" len="med"/>
              <a:tailEnd type="none" w="med" len="med"/>
            </a:ln>
          </p:spPr>
          <p:txBody>
            <a:bodyPr lIns="0" tIns="0" rIns="0" bIns="0"/>
            <a:lstStyle/>
            <a:p>
              <a:pPr algn="ctr" defTabSz="914400" fontAlgn="base">
                <a:spcBef>
                  <a:spcPct val="0"/>
                </a:spcBef>
                <a:spcAft>
                  <a:spcPct val="0"/>
                </a:spcAft>
              </a:pPr>
              <a:endParaRPr lang="en-US" sz="2800" dirty="0">
                <a:solidFill>
                  <a:srgbClr val="FFFFFF"/>
                </a:solidFill>
                <a:latin typeface="Arial"/>
                <a:ea typeface="ヒラギノ明朝 ProN W3" charset="0"/>
                <a:cs typeface="ヒラギノ明朝 ProN W3" charset="0"/>
                <a:sym typeface="Chalkboard" charset="0"/>
              </a:endParaRPr>
            </a:p>
          </p:txBody>
        </p:sp>
        <p:sp>
          <p:nvSpPr>
            <p:cNvPr id="17411" name="Oval 3"/>
            <p:cNvSpPr>
              <a:spLocks/>
            </p:cNvSpPr>
            <p:nvPr/>
          </p:nvSpPr>
          <p:spPr bwMode="auto">
            <a:xfrm>
              <a:off x="8" y="0"/>
              <a:ext cx="3016" cy="270"/>
            </a:xfrm>
            <a:prstGeom prst="ellipse">
              <a:avLst/>
            </a:prstGeom>
            <a:grpFill/>
            <a:ln w="25400" cap="flat">
              <a:solidFill>
                <a:schemeClr val="tx1"/>
              </a:solidFill>
              <a:prstDash val="solid"/>
              <a:miter lim="800000"/>
              <a:headEnd type="none" w="med" len="med"/>
              <a:tailEnd type="none" w="med" len="med"/>
            </a:ln>
          </p:spPr>
          <p:txBody>
            <a:bodyPr lIns="0" tIns="0" rIns="0" bIns="0"/>
            <a:lstStyle/>
            <a:p>
              <a:pPr algn="ctr" defTabSz="914400" fontAlgn="base">
                <a:spcBef>
                  <a:spcPct val="0"/>
                </a:spcBef>
                <a:spcAft>
                  <a:spcPct val="0"/>
                </a:spcAft>
              </a:pPr>
              <a:endParaRPr lang="en-US" sz="2800" dirty="0">
                <a:solidFill>
                  <a:srgbClr val="FFFFFF"/>
                </a:solidFill>
                <a:latin typeface="Arial"/>
                <a:ea typeface="ヒラギノ明朝 ProN W3" charset="0"/>
                <a:cs typeface="ヒラギノ明朝 ProN W3" charset="0"/>
                <a:sym typeface="Chalkboard" charset="0"/>
              </a:endParaRPr>
            </a:p>
          </p:txBody>
        </p:sp>
        <p:sp>
          <p:nvSpPr>
            <p:cNvPr id="17412" name="Rectangle 4"/>
            <p:cNvSpPr>
              <a:spLocks/>
            </p:cNvSpPr>
            <p:nvPr/>
          </p:nvSpPr>
          <p:spPr bwMode="auto">
            <a:xfrm>
              <a:off x="8" y="1377"/>
              <a:ext cx="3016" cy="4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254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pPr algn="ctr" defTabSz="914400" fontAlgn="base">
                <a:spcBef>
                  <a:spcPct val="0"/>
                </a:spcBef>
                <a:spcAft>
                  <a:spcPct val="0"/>
                </a:spcAft>
              </a:pPr>
              <a:endParaRPr lang="en-US" sz="2800" dirty="0">
                <a:solidFill>
                  <a:srgbClr val="FFFFFF"/>
                </a:solidFill>
                <a:latin typeface="Arial"/>
                <a:ea typeface="ヒラギノ明朝 ProN W3" charset="0"/>
                <a:cs typeface="ヒラギノ明朝 ProN W3" charset="0"/>
                <a:sym typeface="Chalkboard" charset="0"/>
              </a:endParaRPr>
            </a:p>
          </p:txBody>
        </p:sp>
      </p:grpSp>
      <p:sp>
        <p:nvSpPr>
          <p:cNvPr id="17414" name="Rectangle 6"/>
          <p:cNvSpPr>
            <a:spLocks noGrp="1" noChangeArrowheads="1"/>
          </p:cNvSpPr>
          <p:nvPr>
            <p:ph type="title"/>
          </p:nvPr>
        </p:nvSpPr>
        <p:spPr>
          <a:xfrm>
            <a:off x="0" y="0"/>
            <a:ext cx="9182100" cy="1104900"/>
          </a:xfrm>
          <a:ln/>
        </p:spPr>
        <p:txBody>
          <a:bodyPr/>
          <a:lstStyle/>
          <a:p>
            <a:r>
              <a:rPr lang="en-US" dirty="0" smtClean="0"/>
              <a:t>C</a:t>
            </a:r>
            <a:r>
              <a:rPr lang="en-US" dirty="0"/>
              <a:t>-</a:t>
            </a:r>
            <a:r>
              <a:rPr lang="en-US" dirty="0" smtClean="0"/>
              <a:t>Store: Rethinking Database Design from the Ground Up</a:t>
            </a:r>
            <a:endParaRPr lang="en-US" dirty="0"/>
          </a:p>
        </p:txBody>
      </p:sp>
      <p:sp>
        <p:nvSpPr>
          <p:cNvPr id="17415" name="Rectangle 7"/>
          <p:cNvSpPr>
            <a:spLocks/>
          </p:cNvSpPr>
          <p:nvPr/>
        </p:nvSpPr>
        <p:spPr bwMode="auto">
          <a:xfrm>
            <a:off x="5554663" y="6086475"/>
            <a:ext cx="1731962" cy="3905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 cap="flat">
                <a:solidFill>
                  <a:srgbClr val="000000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 algn="ctr" defTabSz="914400" fontAlgn="base">
              <a:spcBef>
                <a:spcPct val="0"/>
              </a:spcBef>
              <a:spcAft>
                <a:spcPct val="0"/>
              </a:spcAft>
            </a:pPr>
            <a:r>
              <a:rPr lang="en-US" sz="1900">
                <a:solidFill>
                  <a:srgbClr val="242AFF">
                    <a:lumMod val="75000"/>
                  </a:srgbClr>
                </a:solidFill>
                <a:latin typeface="Candara Bold" charset="0"/>
                <a:ea typeface="ＭＳ Ｐゴシック" charset="0"/>
                <a:cs typeface="Candara Bold" charset="0"/>
                <a:sym typeface="Candara Bold" charset="0"/>
              </a:rPr>
              <a:t>Separate Files</a:t>
            </a:r>
          </a:p>
        </p:txBody>
      </p:sp>
      <p:sp>
        <p:nvSpPr>
          <p:cNvPr id="17416" name="Rectangle 8"/>
          <p:cNvSpPr>
            <a:spLocks/>
          </p:cNvSpPr>
          <p:nvPr/>
        </p:nvSpPr>
        <p:spPr bwMode="auto">
          <a:xfrm>
            <a:off x="5033963" y="6299200"/>
            <a:ext cx="2730500" cy="342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 cap="flat">
                <a:solidFill>
                  <a:srgbClr val="000000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 algn="ctr" defTabSz="914400" fontAlgn="base">
              <a:spcBef>
                <a:spcPct val="0"/>
              </a:spcBef>
              <a:spcAft>
                <a:spcPct val="0"/>
              </a:spcAft>
            </a:pPr>
            <a:r>
              <a:rPr lang="en-US" sz="1700" dirty="0">
                <a:solidFill>
                  <a:srgbClr val="0C109A"/>
                </a:solidFill>
                <a:latin typeface="Candara" charset="0"/>
                <a:ea typeface="ＭＳ Ｐゴシック" charset="0"/>
                <a:cs typeface="Candara" charset="0"/>
                <a:sym typeface="Candara" charset="0"/>
              </a:rPr>
              <a:t>Column-based Compression</a:t>
            </a:r>
          </a:p>
        </p:txBody>
      </p:sp>
      <p:grpSp>
        <p:nvGrpSpPr>
          <p:cNvPr id="17428" name="Group 20"/>
          <p:cNvGrpSpPr>
            <a:grpSpLocks/>
          </p:cNvGrpSpPr>
          <p:nvPr/>
        </p:nvGrpSpPr>
        <p:grpSpPr bwMode="auto">
          <a:xfrm>
            <a:off x="1257300" y="1244600"/>
            <a:ext cx="2247900" cy="3714750"/>
            <a:chOff x="0" y="0"/>
            <a:chExt cx="1416" cy="2340"/>
          </a:xfrm>
        </p:grpSpPr>
        <p:sp>
          <p:nvSpPr>
            <p:cNvPr id="17423" name="Rectangle 15"/>
            <p:cNvSpPr>
              <a:spLocks/>
            </p:cNvSpPr>
            <p:nvPr/>
          </p:nvSpPr>
          <p:spPr bwMode="auto">
            <a:xfrm>
              <a:off x="0" y="888"/>
              <a:ext cx="904" cy="840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 w="25400" cap="flat">
              <a:solidFill>
                <a:schemeClr val="tx1"/>
              </a:solidFill>
              <a:prstDash val="solid"/>
              <a:miter lim="800000"/>
              <a:headEnd type="none" w="med" len="med"/>
              <a:tailEnd type="none" w="med" len="med"/>
            </a:ln>
          </p:spPr>
          <p:txBody>
            <a:bodyPr lIns="0" tIns="0" rIns="0" bIns="0" anchor="ctr"/>
            <a:lstStyle/>
            <a:p>
              <a:pPr algn="ctr" defTabSz="914400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sz="2300" dirty="0">
                  <a:solidFill>
                    <a:srgbClr val="0C109A"/>
                  </a:solidFill>
                  <a:effectLst>
                    <a:outerShdw blurRad="38100" dist="38100" dir="2700000" algn="tl">
                      <a:srgbClr val="DDDDDD"/>
                    </a:outerShdw>
                  </a:effectLst>
                  <a:latin typeface="Candara" charset="0"/>
                  <a:ea typeface="ＭＳ Ｐゴシック" charset="0"/>
                  <a:cs typeface="Candara" charset="0"/>
                  <a:sym typeface="Candara" charset="0"/>
                </a:rPr>
                <a:t>Write optimized storage</a:t>
              </a:r>
            </a:p>
          </p:txBody>
        </p:sp>
        <p:sp>
          <p:nvSpPr>
            <p:cNvPr id="17424" name="Rectangle 16"/>
            <p:cNvSpPr>
              <a:spLocks/>
            </p:cNvSpPr>
            <p:nvPr/>
          </p:nvSpPr>
          <p:spPr bwMode="auto">
            <a:xfrm>
              <a:off x="212" y="0"/>
              <a:ext cx="563" cy="26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12700" cap="flat">
                  <a:solidFill>
                    <a:srgbClr val="000000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wrap="none" lIns="0" tIns="0" rIns="0" bIns="0" anchor="ctr">
              <a:spAutoFit/>
            </a:bodyPr>
            <a:lstStyle/>
            <a:p>
              <a:pPr algn="ctr" defTabSz="914400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sz="2200">
                  <a:solidFill>
                    <a:srgbClr val="0C109A"/>
                  </a:solidFill>
                  <a:latin typeface="Candara" charset="0"/>
                  <a:ea typeface="ＭＳ Ｐゴシック" charset="0"/>
                  <a:cs typeface="Candara" charset="0"/>
                  <a:sym typeface="Candara" charset="0"/>
                </a:rPr>
                <a:t>Inserts</a:t>
              </a:r>
            </a:p>
          </p:txBody>
        </p:sp>
        <p:sp>
          <p:nvSpPr>
            <p:cNvPr id="17425" name="Rectangle 17"/>
            <p:cNvSpPr>
              <a:spLocks/>
            </p:cNvSpPr>
            <p:nvPr/>
          </p:nvSpPr>
          <p:spPr bwMode="auto">
            <a:xfrm>
              <a:off x="183" y="1860"/>
              <a:ext cx="541" cy="48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12700" cap="flat">
                  <a:solidFill>
                    <a:srgbClr val="000000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wrap="none" lIns="0" tIns="0" rIns="0" bIns="0" anchor="ctr">
              <a:spAutoFit/>
            </a:bodyPr>
            <a:lstStyle/>
            <a:p>
              <a:pPr algn="ctr" defTabSz="914400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sz="2200" dirty="0">
                  <a:solidFill>
                    <a:srgbClr val="0C109A"/>
                  </a:solidFill>
                  <a:latin typeface="Candara" charset="0"/>
                  <a:ea typeface="ＭＳ Ｐゴシック" charset="0"/>
                  <a:cs typeface="Candara" charset="0"/>
                  <a:sym typeface="Candara" charset="0"/>
                </a:rPr>
                <a:t>Tuple</a:t>
              </a:r>
            </a:p>
            <a:p>
              <a:pPr algn="ctr" defTabSz="914400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sz="2200" dirty="0">
                  <a:solidFill>
                    <a:srgbClr val="0C109A"/>
                  </a:solidFill>
                  <a:latin typeface="Candara" charset="0"/>
                  <a:ea typeface="ＭＳ Ｐゴシック" charset="0"/>
                  <a:cs typeface="Candara" charset="0"/>
                  <a:sym typeface="Candara" charset="0"/>
                </a:rPr>
                <a:t>Mover</a:t>
              </a:r>
            </a:p>
          </p:txBody>
        </p:sp>
        <p:sp>
          <p:nvSpPr>
            <p:cNvPr id="17426" name="AutoShape 18"/>
            <p:cNvSpPr>
              <a:spLocks/>
            </p:cNvSpPr>
            <p:nvPr/>
          </p:nvSpPr>
          <p:spPr bwMode="auto">
            <a:xfrm>
              <a:off x="816" y="2056"/>
              <a:ext cx="600" cy="248"/>
            </a:xfrm>
            <a:prstGeom prst="rightArrow">
              <a:avLst>
                <a:gd name="adj1" fmla="val 22583"/>
                <a:gd name="adj2" fmla="val 138710"/>
              </a:avLst>
            </a:prstGeom>
            <a:blipFill dpi="0" rotWithShape="0">
              <a:blip r:embed="rId3"/>
              <a:srcRect/>
              <a:tile tx="0" ty="0" sx="100000" sy="100000" flip="none" algn="tl"/>
            </a:blipFill>
            <a:ln w="25400" cap="flat">
              <a:solidFill>
                <a:schemeClr val="tx1"/>
              </a:solidFill>
              <a:prstDash val="solid"/>
              <a:miter lim="800000"/>
              <a:headEnd type="none" w="med" len="med"/>
              <a:tailEnd type="none" w="med" len="med"/>
            </a:ln>
          </p:spPr>
          <p:txBody>
            <a:bodyPr lIns="0" tIns="0" rIns="0" bIns="0"/>
            <a:lstStyle/>
            <a:p>
              <a:pPr algn="ctr" defTabSz="914400" fontAlgn="base">
                <a:spcBef>
                  <a:spcPct val="0"/>
                </a:spcBef>
                <a:spcAft>
                  <a:spcPct val="0"/>
                </a:spcAft>
              </a:pPr>
              <a:endParaRPr lang="en-US" sz="2800" dirty="0">
                <a:solidFill>
                  <a:srgbClr val="FFFFFF"/>
                </a:solidFill>
                <a:latin typeface="Arial"/>
                <a:ea typeface="ヒラギノ明朝 ProN W3" charset="0"/>
                <a:cs typeface="ヒラギノ明朝 ProN W3" charset="0"/>
                <a:sym typeface="Chalkboard" charset="0"/>
              </a:endParaRPr>
            </a:p>
          </p:txBody>
        </p:sp>
        <p:sp>
          <p:nvSpPr>
            <p:cNvPr id="17427" name="AutoShape 19"/>
            <p:cNvSpPr>
              <a:spLocks/>
            </p:cNvSpPr>
            <p:nvPr/>
          </p:nvSpPr>
          <p:spPr bwMode="auto">
            <a:xfrm rot="5400000">
              <a:off x="208" y="568"/>
              <a:ext cx="496" cy="272"/>
            </a:xfrm>
            <a:prstGeom prst="rightArrow">
              <a:avLst>
                <a:gd name="adj1" fmla="val 29417"/>
                <a:gd name="adj2" fmla="val 82354"/>
              </a:avLst>
            </a:prstGeom>
            <a:blipFill dpi="0" rotWithShape="0">
              <a:blip r:embed="rId3"/>
              <a:srcRect/>
              <a:tile tx="0" ty="0" sx="100000" sy="100000" flip="none" algn="tl"/>
            </a:blipFill>
            <a:ln w="25400" cap="flat">
              <a:solidFill>
                <a:schemeClr val="tx1"/>
              </a:solidFill>
              <a:prstDash val="solid"/>
              <a:miter lim="800000"/>
              <a:headEnd type="none" w="med" len="med"/>
              <a:tailEnd type="none" w="med" len="med"/>
            </a:ln>
          </p:spPr>
          <p:txBody>
            <a:bodyPr lIns="0" tIns="0" rIns="0" bIns="0"/>
            <a:lstStyle/>
            <a:p>
              <a:pPr algn="ctr" defTabSz="914400" fontAlgn="base">
                <a:spcBef>
                  <a:spcPct val="0"/>
                </a:spcBef>
                <a:spcAft>
                  <a:spcPct val="0"/>
                </a:spcAft>
              </a:pPr>
              <a:endParaRPr lang="en-US" sz="2800" dirty="0">
                <a:solidFill>
                  <a:srgbClr val="FFFFFF"/>
                </a:solidFill>
                <a:latin typeface="Arial"/>
                <a:ea typeface="ヒラギノ明朝 ProN W3" charset="0"/>
                <a:cs typeface="ヒラギノ明朝 ProN W3" charset="0"/>
                <a:sym typeface="Chalkboard" charset="0"/>
              </a:endParaRPr>
            </a:p>
          </p:txBody>
        </p:sp>
      </p:grpSp>
      <p:grpSp>
        <p:nvGrpSpPr>
          <p:cNvPr id="17432" name="Group 24"/>
          <p:cNvGrpSpPr>
            <a:grpSpLocks/>
          </p:cNvGrpSpPr>
          <p:nvPr/>
        </p:nvGrpSpPr>
        <p:grpSpPr bwMode="auto">
          <a:xfrm>
            <a:off x="6235700" y="2286000"/>
            <a:ext cx="2349500" cy="1968500"/>
            <a:chOff x="0" y="0"/>
            <a:chExt cx="1480" cy="1240"/>
          </a:xfrm>
        </p:grpSpPr>
        <p:sp>
          <p:nvSpPr>
            <p:cNvPr id="17429" name="Rectangle 21"/>
            <p:cNvSpPr>
              <a:spLocks/>
            </p:cNvSpPr>
            <p:nvPr/>
          </p:nvSpPr>
          <p:spPr bwMode="auto">
            <a:xfrm>
              <a:off x="0" y="0"/>
              <a:ext cx="1480" cy="616"/>
            </a:xfrm>
            <a:prstGeom prst="rect">
              <a:avLst/>
            </a:prstGeom>
            <a:solidFill>
              <a:srgbClr val="CAB0A5"/>
            </a:solidFill>
            <a:ln w="25400" cap="flat">
              <a:solidFill>
                <a:schemeClr val="tx1"/>
              </a:solidFill>
              <a:prstDash val="solid"/>
              <a:miter lim="800000"/>
              <a:headEnd type="none" w="med" len="med"/>
              <a:tailEnd type="none" w="med" len="med"/>
            </a:ln>
          </p:spPr>
          <p:txBody>
            <a:bodyPr lIns="0" tIns="0" rIns="0" bIns="0" anchor="ctr"/>
            <a:lstStyle/>
            <a:p>
              <a:pPr algn="ctr" defTabSz="914400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sz="2200" dirty="0">
                  <a:solidFill>
                    <a:srgbClr val="0C109A"/>
                  </a:solidFill>
                  <a:effectLst>
                    <a:outerShdw blurRad="38100" dist="38100" dir="2700000" algn="tl">
                      <a:srgbClr val="DDDDDD"/>
                    </a:outerShdw>
                  </a:effectLst>
                  <a:latin typeface="Candara" charset="0"/>
                  <a:ea typeface="ＭＳ Ｐゴシック" charset="0"/>
                  <a:cs typeface="Candara" charset="0"/>
                  <a:sym typeface="Candara" charset="0"/>
                </a:rPr>
                <a:t>Column-oriented query executor</a:t>
              </a:r>
            </a:p>
          </p:txBody>
        </p:sp>
        <p:sp>
          <p:nvSpPr>
            <p:cNvPr id="17430" name="AutoShape 22"/>
            <p:cNvSpPr>
              <a:spLocks/>
            </p:cNvSpPr>
            <p:nvPr/>
          </p:nvSpPr>
          <p:spPr bwMode="auto">
            <a:xfrm rot="-5400000">
              <a:off x="720" y="856"/>
              <a:ext cx="496" cy="272"/>
            </a:xfrm>
            <a:prstGeom prst="rightArrow">
              <a:avLst>
                <a:gd name="adj1" fmla="val 29417"/>
                <a:gd name="adj2" fmla="val 82354"/>
              </a:avLst>
            </a:prstGeom>
            <a:blipFill dpi="0" rotWithShape="0">
              <a:blip r:embed="rId4"/>
              <a:srcRect/>
              <a:tile tx="0" ty="0" sx="100000" sy="100000" flip="none" algn="tl"/>
            </a:blipFill>
            <a:ln w="25400" cap="flat">
              <a:solidFill>
                <a:schemeClr val="tx1"/>
              </a:solidFill>
              <a:prstDash val="solid"/>
              <a:miter lim="800000"/>
              <a:headEnd type="none" w="med" len="med"/>
              <a:tailEnd type="none" w="med" len="med"/>
            </a:ln>
          </p:spPr>
          <p:txBody>
            <a:bodyPr lIns="0" tIns="0" rIns="0" bIns="0"/>
            <a:lstStyle/>
            <a:p>
              <a:pPr algn="ctr" defTabSz="914400" fontAlgn="base">
                <a:spcBef>
                  <a:spcPct val="0"/>
                </a:spcBef>
                <a:spcAft>
                  <a:spcPct val="0"/>
                </a:spcAft>
              </a:pPr>
              <a:endParaRPr lang="en-US" sz="2800" dirty="0">
                <a:solidFill>
                  <a:srgbClr val="FFFFFF"/>
                </a:solidFill>
                <a:latin typeface="Arial"/>
                <a:ea typeface="ヒラギノ明朝 ProN W3" charset="0"/>
                <a:cs typeface="ヒラギノ明朝 ProN W3" charset="0"/>
                <a:sym typeface="Chalkboard" charset="0"/>
              </a:endParaRPr>
            </a:p>
          </p:txBody>
        </p:sp>
        <p:sp>
          <p:nvSpPr>
            <p:cNvPr id="17431" name="AutoShape 23"/>
            <p:cNvSpPr>
              <a:spLocks/>
            </p:cNvSpPr>
            <p:nvPr/>
          </p:nvSpPr>
          <p:spPr bwMode="auto">
            <a:xfrm rot="5400000">
              <a:off x="240" y="856"/>
              <a:ext cx="496" cy="272"/>
            </a:xfrm>
            <a:prstGeom prst="rightArrow">
              <a:avLst>
                <a:gd name="adj1" fmla="val 29417"/>
                <a:gd name="adj2" fmla="val 82354"/>
              </a:avLst>
            </a:prstGeom>
            <a:blipFill dpi="0" rotWithShape="0">
              <a:blip r:embed="rId4"/>
              <a:srcRect/>
              <a:tile tx="0" ty="0" sx="100000" sy="100000" flip="none" algn="tl"/>
            </a:blipFill>
            <a:ln w="25400" cap="flat">
              <a:solidFill>
                <a:schemeClr val="tx1"/>
              </a:solidFill>
              <a:prstDash val="solid"/>
              <a:miter lim="800000"/>
              <a:headEnd type="none" w="med" len="med"/>
              <a:tailEnd type="none" w="med" len="med"/>
            </a:ln>
          </p:spPr>
          <p:txBody>
            <a:bodyPr lIns="0" tIns="0" rIns="0" bIns="0"/>
            <a:lstStyle/>
            <a:p>
              <a:pPr algn="ctr" defTabSz="914400" fontAlgn="base">
                <a:spcBef>
                  <a:spcPct val="0"/>
                </a:spcBef>
                <a:spcAft>
                  <a:spcPct val="0"/>
                </a:spcAft>
              </a:pPr>
              <a:endParaRPr lang="en-US" sz="2800" dirty="0">
                <a:solidFill>
                  <a:srgbClr val="FFFFFF"/>
                </a:solidFill>
                <a:latin typeface="Arial"/>
                <a:ea typeface="ヒラギノ明朝 ProN W3" charset="0"/>
                <a:cs typeface="ヒラギノ明朝 ProN W3" charset="0"/>
                <a:sym typeface="Chalkboard" charset="0"/>
              </a:endParaRPr>
            </a:p>
          </p:txBody>
        </p:sp>
      </p:grpSp>
      <p:grpSp>
        <p:nvGrpSpPr>
          <p:cNvPr id="17532" name="Group 124"/>
          <p:cNvGrpSpPr>
            <a:grpSpLocks/>
          </p:cNvGrpSpPr>
          <p:nvPr/>
        </p:nvGrpSpPr>
        <p:grpSpPr bwMode="auto">
          <a:xfrm>
            <a:off x="4208463" y="4578350"/>
            <a:ext cx="4389437" cy="1477963"/>
            <a:chOff x="0" y="0"/>
            <a:chExt cx="2764" cy="931"/>
          </a:xfrm>
        </p:grpSpPr>
        <p:sp>
          <p:nvSpPr>
            <p:cNvPr id="17433" name="Rectangle 25"/>
            <p:cNvSpPr>
              <a:spLocks/>
            </p:cNvSpPr>
            <p:nvPr/>
          </p:nvSpPr>
          <p:spPr bwMode="auto">
            <a:xfrm>
              <a:off x="0" y="0"/>
              <a:ext cx="326" cy="22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12700" cap="flat">
                  <a:solidFill>
                    <a:srgbClr val="000000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 algn="ctr" defTabSz="914400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sz="1600" dirty="0">
                  <a:solidFill>
                    <a:srgbClr val="0C109A"/>
                  </a:solidFill>
                  <a:latin typeface="Arial"/>
                  <a:ea typeface="ＭＳ Ｐゴシック" charset="0"/>
                  <a:cs typeface="Arial"/>
                  <a:sym typeface="Chalkboard" charset="0"/>
                </a:rPr>
                <a:t>SYM</a:t>
              </a:r>
            </a:p>
          </p:txBody>
        </p:sp>
        <p:sp>
          <p:nvSpPr>
            <p:cNvPr id="17434" name="Rectangle 26"/>
            <p:cNvSpPr>
              <a:spLocks/>
            </p:cNvSpPr>
            <p:nvPr/>
          </p:nvSpPr>
          <p:spPr bwMode="auto">
            <a:xfrm>
              <a:off x="556" y="0"/>
              <a:ext cx="437" cy="22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12700" cap="flat">
                  <a:solidFill>
                    <a:srgbClr val="000000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 algn="ctr" defTabSz="914400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sz="1600" dirty="0">
                  <a:solidFill>
                    <a:srgbClr val="0C109A"/>
                  </a:solidFill>
                  <a:latin typeface="Arial"/>
                  <a:ea typeface="ＭＳ Ｐゴシック" charset="0"/>
                  <a:cs typeface="Arial"/>
                  <a:sym typeface="Chalkboard" charset="0"/>
                </a:rPr>
                <a:t>PRICE</a:t>
              </a:r>
            </a:p>
          </p:txBody>
        </p:sp>
        <p:sp>
          <p:nvSpPr>
            <p:cNvPr id="17435" name="Rectangle 27"/>
            <p:cNvSpPr>
              <a:spLocks/>
            </p:cNvSpPr>
            <p:nvPr/>
          </p:nvSpPr>
          <p:spPr bwMode="auto">
            <a:xfrm>
              <a:off x="1226" y="0"/>
              <a:ext cx="308" cy="22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12700" cap="flat">
                  <a:solidFill>
                    <a:srgbClr val="000000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 algn="ctr" defTabSz="914400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sz="1600" dirty="0">
                  <a:solidFill>
                    <a:srgbClr val="0C109A"/>
                  </a:solidFill>
                  <a:latin typeface="Arial"/>
                  <a:ea typeface="ＭＳ Ｐゴシック" charset="0"/>
                  <a:cs typeface="Arial"/>
                  <a:sym typeface="Chalkboard" charset="0"/>
                </a:rPr>
                <a:t>VOL</a:t>
              </a:r>
            </a:p>
          </p:txBody>
        </p:sp>
        <p:sp>
          <p:nvSpPr>
            <p:cNvPr id="17436" name="Rectangle 28"/>
            <p:cNvSpPr>
              <a:spLocks/>
            </p:cNvSpPr>
            <p:nvPr/>
          </p:nvSpPr>
          <p:spPr bwMode="auto">
            <a:xfrm>
              <a:off x="1789" y="0"/>
              <a:ext cx="381" cy="22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12700" cap="flat">
                  <a:solidFill>
                    <a:srgbClr val="000000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 algn="ctr" defTabSz="914400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sz="1600" dirty="0">
                  <a:solidFill>
                    <a:srgbClr val="0C109A"/>
                  </a:solidFill>
                  <a:latin typeface="Arial"/>
                  <a:ea typeface="ＭＳ Ｐゴシック" charset="0"/>
                  <a:cs typeface="Arial"/>
                  <a:sym typeface="Chalkboard" charset="0"/>
                </a:rPr>
                <a:t>EXCH</a:t>
              </a:r>
            </a:p>
          </p:txBody>
        </p:sp>
        <p:sp>
          <p:nvSpPr>
            <p:cNvPr id="17437" name="Rectangle 29"/>
            <p:cNvSpPr>
              <a:spLocks/>
            </p:cNvSpPr>
            <p:nvPr/>
          </p:nvSpPr>
          <p:spPr bwMode="auto">
            <a:xfrm>
              <a:off x="2383" y="0"/>
              <a:ext cx="381" cy="22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12700" cap="flat">
                  <a:solidFill>
                    <a:srgbClr val="000000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 algn="ctr" defTabSz="914400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sz="1600" dirty="0">
                  <a:solidFill>
                    <a:srgbClr val="0C109A"/>
                  </a:solidFill>
                  <a:latin typeface="Arial"/>
                  <a:ea typeface="ＭＳ Ｐゴシック" charset="0"/>
                  <a:cs typeface="Arial"/>
                  <a:sym typeface="Chalkboard" charset="0"/>
                </a:rPr>
                <a:t>TIME</a:t>
              </a:r>
            </a:p>
          </p:txBody>
        </p:sp>
      </p:grpSp>
      <p:graphicFrame>
        <p:nvGraphicFramePr>
          <p:cNvPr id="17438" name="Group 30"/>
          <p:cNvGraphicFramePr>
            <a:graphicFrameLocks noGrp="1"/>
          </p:cNvGraphicFramePr>
          <p:nvPr/>
        </p:nvGraphicFramePr>
        <p:xfrm>
          <a:off x="4235450" y="4959350"/>
          <a:ext cx="4344988" cy="1234758"/>
        </p:xfrm>
        <a:graphic>
          <a:graphicData uri="http://schemas.openxmlformats.org/drawingml/2006/table">
            <a:tbl>
              <a:tblPr/>
              <a:tblGrid>
                <a:gridCol w="469900"/>
                <a:gridCol w="469900"/>
                <a:gridCol w="469900"/>
                <a:gridCol w="469900"/>
                <a:gridCol w="561975"/>
                <a:gridCol w="266700"/>
                <a:gridCol w="693738"/>
                <a:gridCol w="276225"/>
                <a:gridCol w="666750"/>
              </a:tblGrid>
              <a:tr h="363538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r>
                        <a:rPr kumimoji="0" 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/>
                          <a:ea typeface="ヒラギノ角ゴ ProN W6" charset="0"/>
                          <a:cs typeface="Arial"/>
                          <a:sym typeface="Chalkboard" charset="0"/>
                        </a:rPr>
                        <a:t>IBM</a:t>
                      </a:r>
                    </a:p>
                  </a:txBody>
                  <a:tcPr marL="38100" marR="38100" marT="38100" marB="38100" anchor="ctr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898BFF">
                        <a:alpha val="95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endParaRPr kumimoji="0" lang="en-US" sz="1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/>
                        <a:ea typeface="ヒラギノ明朝 ProN W3" charset="0"/>
                        <a:cs typeface="ヒラギノ明朝 ProN W3" charset="0"/>
                        <a:sym typeface="Chalkboard" charset="0"/>
                      </a:endParaRPr>
                    </a:p>
                  </a:txBody>
                  <a:tcPr marL="38100" marR="38100" marT="38100" marB="38100" anchor="ctr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r>
                        <a:rPr kumimoji="0" 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/>
                          <a:ea typeface="ヒラギノ角ゴ ProN W6" charset="0"/>
                          <a:cs typeface="Arial"/>
                          <a:sym typeface="Chalkboard" charset="0"/>
                        </a:rPr>
                        <a:t>100</a:t>
                      </a:r>
                    </a:p>
                  </a:txBody>
                  <a:tcPr marL="38100" marR="38100" marT="38100" marB="38100" anchor="ctr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898BFF">
                        <a:alpha val="95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endParaRPr kumimoji="0" lang="en-US" sz="1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/>
                        <a:ea typeface="ヒラギノ明朝 ProN W3" charset="0"/>
                        <a:cs typeface="ヒラギノ明朝 ProN W3" charset="0"/>
                        <a:sym typeface="Chalkboard" charset="0"/>
                      </a:endParaRPr>
                    </a:p>
                  </a:txBody>
                  <a:tcPr marL="38100" marR="38100" marT="38100" marB="38100" anchor="ctr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r>
                        <a:rPr kumimoji="0" 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/>
                          <a:ea typeface="ヒラギノ角ゴ ProN W6" charset="0"/>
                          <a:cs typeface="Arial"/>
                          <a:sym typeface="Chalkboard" charset="0"/>
                        </a:rPr>
                        <a:t>10244</a:t>
                      </a:r>
                    </a:p>
                  </a:txBody>
                  <a:tcPr marL="38100" marR="38100" marT="38100" marB="38100" anchor="ctr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898BFF">
                        <a:alpha val="95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endParaRPr kumimoji="0" lang="en-US" sz="1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/>
                        <a:ea typeface="ヒラギノ明朝 ProN W3" charset="0"/>
                        <a:cs typeface="ヒラギノ明朝 ProN W3" charset="0"/>
                        <a:sym typeface="Chalkboard" charset="0"/>
                      </a:endParaRPr>
                    </a:p>
                  </a:txBody>
                  <a:tcPr marL="38100" marR="38100" marT="38100" marB="38100" anchor="ctr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r>
                        <a:rPr kumimoji="0" 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/>
                          <a:ea typeface="ヒラギノ角ゴ ProN W6" charset="0"/>
                          <a:cs typeface="Arial"/>
                          <a:sym typeface="Chalkboard" charset="0"/>
                        </a:rPr>
                        <a:t>NYSE</a:t>
                      </a:r>
                    </a:p>
                  </a:txBody>
                  <a:tcPr marL="38100" marR="38100" marT="38100" marB="38100" anchor="ctr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898BFF">
                        <a:alpha val="95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endParaRPr kumimoji="0" lang="en-US" sz="1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/>
                        <a:ea typeface="ヒラギノ明朝 ProN W3" charset="0"/>
                        <a:cs typeface="ヒラギノ明朝 ProN W3" charset="0"/>
                        <a:sym typeface="Chalkboard" charset="0"/>
                      </a:endParaRPr>
                    </a:p>
                  </a:txBody>
                  <a:tcPr marL="38100" marR="38100" marT="38100" marB="38100" anchor="ctr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r>
                        <a:rPr kumimoji="0" 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/>
                          <a:ea typeface="ヒラギノ角ゴ ProN W6" charset="0"/>
                          <a:cs typeface="Arial"/>
                          <a:sym typeface="Chalkboard" charset="0"/>
                        </a:rPr>
                        <a:t>1.17.07</a:t>
                      </a:r>
                    </a:p>
                  </a:txBody>
                  <a:tcPr marL="38100" marR="38100" marT="38100" marB="38100" anchor="ctr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898BFF">
                        <a:alpha val="95000"/>
                      </a:srgbClr>
                    </a:solidFill>
                  </a:tcPr>
                </a:tc>
              </a:tr>
              <a:tr h="363538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r>
                        <a:rPr kumimoji="0" 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/>
                          <a:ea typeface="ヒラギノ角ゴ ProN W6" charset="0"/>
                          <a:cs typeface="Arial"/>
                          <a:sym typeface="Chalkboard" charset="0"/>
                        </a:rPr>
                        <a:t>IBM</a:t>
                      </a:r>
                    </a:p>
                  </a:txBody>
                  <a:tcPr marL="38100" marR="38100" marT="38100" marB="38100" anchor="ctr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898BFF">
                        <a:alpha val="95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endParaRPr kumimoji="0" lang="en-US" sz="1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/>
                        <a:ea typeface="ヒラギノ明朝 ProN W3" charset="0"/>
                        <a:cs typeface="ヒラギノ明朝 ProN W3" charset="0"/>
                        <a:sym typeface="Chalkboard" charset="0"/>
                      </a:endParaRPr>
                    </a:p>
                  </a:txBody>
                  <a:tcPr marL="38100" marR="38100" marT="38100" marB="38100" anchor="ctr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r>
                        <a:rPr kumimoji="0" 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/>
                          <a:ea typeface="ヒラギノ角ゴ ProN W6" charset="0"/>
                          <a:cs typeface="Arial"/>
                          <a:sym typeface="Chalkboard" charset="0"/>
                        </a:rPr>
                        <a:t>102</a:t>
                      </a:r>
                    </a:p>
                  </a:txBody>
                  <a:tcPr marL="38100" marR="38100" marT="38100" marB="38100" anchor="ctr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898BFF">
                        <a:alpha val="95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endParaRPr kumimoji="0" lang="en-US" sz="1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/>
                        <a:ea typeface="ヒラギノ明朝 ProN W3" charset="0"/>
                        <a:cs typeface="ヒラギノ明朝 ProN W3" charset="0"/>
                        <a:sym typeface="Chalkboard" charset="0"/>
                      </a:endParaRPr>
                    </a:p>
                  </a:txBody>
                  <a:tcPr marL="38100" marR="38100" marT="38100" marB="38100" anchor="ctr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r>
                        <a:rPr kumimoji="0" 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/>
                          <a:ea typeface="ヒラギノ角ゴ ProN W6" charset="0"/>
                          <a:cs typeface="Arial"/>
                          <a:sym typeface="Chalkboard" charset="0"/>
                        </a:rPr>
                        <a:t>11245</a:t>
                      </a:r>
                    </a:p>
                  </a:txBody>
                  <a:tcPr marL="38100" marR="38100" marT="38100" marB="38100" anchor="ctr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898BFF">
                        <a:alpha val="95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endParaRPr kumimoji="0" lang="en-US" sz="1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/>
                        <a:ea typeface="ヒラギノ明朝 ProN W3" charset="0"/>
                        <a:cs typeface="ヒラギノ明朝 ProN W3" charset="0"/>
                        <a:sym typeface="Chalkboard" charset="0"/>
                      </a:endParaRPr>
                    </a:p>
                  </a:txBody>
                  <a:tcPr marL="38100" marR="38100" marT="38100" marB="38100" anchor="ctr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r>
                        <a:rPr kumimoji="0" 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/>
                          <a:ea typeface="ヒラギノ角ゴ ProN W6" charset="0"/>
                          <a:cs typeface="Arial"/>
                          <a:sym typeface="Chalkboard" charset="0"/>
                        </a:rPr>
                        <a:t>NYSE</a:t>
                      </a:r>
                    </a:p>
                  </a:txBody>
                  <a:tcPr marL="38100" marR="38100" marT="38100" marB="38100" anchor="ctr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898BFF">
                        <a:alpha val="95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endParaRPr kumimoji="0" lang="en-US" sz="1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/>
                        <a:ea typeface="ヒラギノ明朝 ProN W3" charset="0"/>
                        <a:cs typeface="ヒラギノ明朝 ProN W3" charset="0"/>
                        <a:sym typeface="Chalkboard" charset="0"/>
                      </a:endParaRPr>
                    </a:p>
                  </a:txBody>
                  <a:tcPr marL="38100" marR="38100" marT="38100" marB="38100" anchor="ctr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r>
                        <a:rPr kumimoji="0" 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/>
                          <a:ea typeface="ヒラギノ角ゴ ProN W6" charset="0"/>
                          <a:cs typeface="Arial"/>
                          <a:sym typeface="Chalkboard" charset="0"/>
                        </a:rPr>
                        <a:t>1.17.07</a:t>
                      </a:r>
                    </a:p>
                  </a:txBody>
                  <a:tcPr marL="38100" marR="38100" marT="38100" marB="38100" anchor="ctr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898BFF">
                        <a:alpha val="95000"/>
                      </a:srgbClr>
                    </a:solidFill>
                  </a:tcPr>
                </a:tc>
              </a:tr>
              <a:tr h="36830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r>
                        <a:rPr kumimoji="0" 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/>
                          <a:ea typeface="ヒラギノ角ゴ ProN W6" charset="0"/>
                          <a:cs typeface="Arial"/>
                          <a:sym typeface="Chalkboard" charset="0"/>
                        </a:rPr>
                        <a:t>SUN</a:t>
                      </a:r>
                    </a:p>
                  </a:txBody>
                  <a:tcPr marL="38100" marR="38100" marT="38100" marB="38100" anchor="ctr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898BFF">
                        <a:alpha val="95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endParaRPr kumimoji="0" lang="en-US" sz="1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/>
                        <a:ea typeface="ヒラギノ明朝 ProN W3" charset="0"/>
                        <a:cs typeface="ヒラギノ明朝 ProN W3" charset="0"/>
                        <a:sym typeface="Chalkboard" charset="0"/>
                      </a:endParaRPr>
                    </a:p>
                  </a:txBody>
                  <a:tcPr marL="38100" marR="38100" marT="38100" marB="38100" anchor="ctr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r>
                        <a:rPr kumimoji="0" 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/>
                          <a:ea typeface="ヒラギノ角ゴ ProN W6" charset="0"/>
                          <a:cs typeface="Arial"/>
                          <a:sym typeface="Chalkboard" charset="0"/>
                        </a:rPr>
                        <a:t>58</a:t>
                      </a:r>
                    </a:p>
                  </a:txBody>
                  <a:tcPr marL="38100" marR="38100" marT="38100" marB="38100" anchor="ctr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898BFF">
                        <a:alpha val="95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endParaRPr kumimoji="0" lang="en-US" sz="1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/>
                        <a:ea typeface="ヒラギノ明朝 ProN W3" charset="0"/>
                        <a:cs typeface="ヒラギノ明朝 ProN W3" charset="0"/>
                        <a:sym typeface="Chalkboard" charset="0"/>
                      </a:endParaRPr>
                    </a:p>
                  </a:txBody>
                  <a:tcPr marL="38100" marR="38100" marT="38100" marB="38100" anchor="ctr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r>
                        <a:rPr kumimoji="0" 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/>
                          <a:ea typeface="ヒラギノ角ゴ ProN W6" charset="0"/>
                          <a:cs typeface="Arial"/>
                          <a:sym typeface="Chalkboard" charset="0"/>
                        </a:rPr>
                        <a:t>3455</a:t>
                      </a:r>
                    </a:p>
                  </a:txBody>
                  <a:tcPr marL="38100" marR="38100" marT="38100" marB="38100" anchor="ctr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898BFF">
                        <a:alpha val="95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endParaRPr kumimoji="0" lang="en-US" sz="1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/>
                        <a:ea typeface="ヒラギノ明朝 ProN W3" charset="0"/>
                        <a:cs typeface="ヒラギノ明朝 ProN W3" charset="0"/>
                        <a:sym typeface="Chalkboard" charset="0"/>
                      </a:endParaRPr>
                    </a:p>
                  </a:txBody>
                  <a:tcPr marL="38100" marR="38100" marT="38100" marB="38100" anchor="ctr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r>
                        <a:rPr kumimoji="0" 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/>
                          <a:ea typeface="ヒラギノ角ゴ ProN W6" charset="0"/>
                          <a:cs typeface="Arial"/>
                          <a:sym typeface="Chalkboard" charset="0"/>
                        </a:rPr>
                        <a:t>NQDS</a:t>
                      </a:r>
                    </a:p>
                  </a:txBody>
                  <a:tcPr marL="38100" marR="38100" marT="38100" marB="38100" anchor="ctr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898BFF">
                        <a:alpha val="95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endParaRPr kumimoji="0" lang="en-US" sz="1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/>
                        <a:ea typeface="ヒラギノ明朝 ProN W3" charset="0"/>
                        <a:cs typeface="ヒラギノ明朝 ProN W3" charset="0"/>
                        <a:sym typeface="Chalkboard" charset="0"/>
                      </a:endParaRPr>
                    </a:p>
                  </a:txBody>
                  <a:tcPr marL="38100" marR="38100" marT="38100" marB="38100" anchor="ctr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r>
                        <a:rPr kumimoji="0" 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/>
                          <a:ea typeface="ヒラギノ角ゴ ProN W6" charset="0"/>
                          <a:cs typeface="Arial"/>
                          <a:sym typeface="Chalkboard" charset="0"/>
                        </a:rPr>
                        <a:t>1.17.07</a:t>
                      </a:r>
                    </a:p>
                  </a:txBody>
                  <a:tcPr marL="38100" marR="38100" marT="38100" marB="38100" anchor="ctr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898BFF">
                        <a:alpha val="95000"/>
                      </a:srgbClr>
                    </a:solidFill>
                  </a:tcPr>
                </a:tc>
              </a:tr>
            </a:tbl>
          </a:graphicData>
        </a:graphic>
      </p:graphicFrame>
      <p:grpSp>
        <p:nvGrpSpPr>
          <p:cNvPr id="17632" name="Group 224"/>
          <p:cNvGrpSpPr>
            <a:grpSpLocks/>
          </p:cNvGrpSpPr>
          <p:nvPr/>
        </p:nvGrpSpPr>
        <p:grpSpPr bwMode="auto">
          <a:xfrm>
            <a:off x="4525963" y="4806950"/>
            <a:ext cx="3378200" cy="1143000"/>
            <a:chOff x="0" y="0"/>
            <a:chExt cx="2128" cy="720"/>
          </a:xfrm>
        </p:grpSpPr>
        <p:sp>
          <p:nvSpPr>
            <p:cNvPr id="17533" name="Rectangle 125"/>
            <p:cNvSpPr>
              <a:spLocks/>
            </p:cNvSpPr>
            <p:nvPr/>
          </p:nvSpPr>
          <p:spPr bwMode="auto">
            <a:xfrm>
              <a:off x="0" y="0"/>
              <a:ext cx="251" cy="17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12700" cap="flat">
                  <a:solidFill>
                    <a:srgbClr val="000000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 algn="ctr" defTabSz="914400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sz="1200" dirty="0">
                  <a:solidFill>
                    <a:srgbClr val="0C109A"/>
                  </a:solidFill>
                  <a:latin typeface="Arial"/>
                  <a:ea typeface="ＭＳ Ｐゴシック" charset="0"/>
                  <a:cs typeface="Arial"/>
                  <a:sym typeface="Chalkboard" charset="0"/>
                </a:rPr>
                <a:t>SYM</a:t>
              </a:r>
            </a:p>
          </p:txBody>
        </p:sp>
        <p:sp>
          <p:nvSpPr>
            <p:cNvPr id="17534" name="Rectangle 126"/>
            <p:cNvSpPr>
              <a:spLocks/>
            </p:cNvSpPr>
            <p:nvPr/>
          </p:nvSpPr>
          <p:spPr bwMode="auto">
            <a:xfrm>
              <a:off x="428" y="0"/>
              <a:ext cx="336" cy="17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12700" cap="flat">
                  <a:solidFill>
                    <a:srgbClr val="000000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 algn="ctr" defTabSz="914400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sz="1200" dirty="0">
                  <a:solidFill>
                    <a:srgbClr val="0C109A"/>
                  </a:solidFill>
                  <a:latin typeface="Arial"/>
                  <a:ea typeface="ＭＳ Ｐゴシック" charset="0"/>
                  <a:cs typeface="Arial"/>
                  <a:sym typeface="Chalkboard" charset="0"/>
                </a:rPr>
                <a:t>PRICE</a:t>
              </a:r>
            </a:p>
          </p:txBody>
        </p:sp>
        <p:sp>
          <p:nvSpPr>
            <p:cNvPr id="17535" name="Rectangle 127"/>
            <p:cNvSpPr>
              <a:spLocks/>
            </p:cNvSpPr>
            <p:nvPr/>
          </p:nvSpPr>
          <p:spPr bwMode="auto">
            <a:xfrm>
              <a:off x="944" y="0"/>
              <a:ext cx="236" cy="17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12700" cap="flat">
                  <a:solidFill>
                    <a:srgbClr val="000000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 algn="ctr" defTabSz="914400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sz="1200" dirty="0">
                  <a:solidFill>
                    <a:srgbClr val="0C109A"/>
                  </a:solidFill>
                  <a:latin typeface="Arial"/>
                  <a:ea typeface="ＭＳ Ｐゴシック" charset="0"/>
                  <a:cs typeface="Arial"/>
                  <a:sym typeface="Chalkboard" charset="0"/>
                </a:rPr>
                <a:t>VOL</a:t>
              </a:r>
            </a:p>
          </p:txBody>
        </p:sp>
        <p:sp>
          <p:nvSpPr>
            <p:cNvPr id="17536" name="Rectangle 128"/>
            <p:cNvSpPr>
              <a:spLocks/>
            </p:cNvSpPr>
            <p:nvPr/>
          </p:nvSpPr>
          <p:spPr bwMode="auto">
            <a:xfrm>
              <a:off x="1377" y="0"/>
              <a:ext cx="293" cy="17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12700" cap="flat">
                  <a:solidFill>
                    <a:srgbClr val="000000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 algn="ctr" defTabSz="914400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sz="1200" dirty="0">
                  <a:solidFill>
                    <a:srgbClr val="0C109A"/>
                  </a:solidFill>
                  <a:latin typeface="Arial"/>
                  <a:ea typeface="ＭＳ Ｐゴシック" charset="0"/>
                  <a:cs typeface="Arial"/>
                  <a:sym typeface="Chalkboard" charset="0"/>
                </a:rPr>
                <a:t>EXCH</a:t>
              </a:r>
            </a:p>
          </p:txBody>
        </p:sp>
        <p:sp>
          <p:nvSpPr>
            <p:cNvPr id="17537" name="Rectangle 129"/>
            <p:cNvSpPr>
              <a:spLocks/>
            </p:cNvSpPr>
            <p:nvPr/>
          </p:nvSpPr>
          <p:spPr bwMode="auto">
            <a:xfrm>
              <a:off x="1834" y="0"/>
              <a:ext cx="294" cy="17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12700" cap="flat">
                  <a:solidFill>
                    <a:srgbClr val="000000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 algn="ctr" defTabSz="914400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sz="1200" dirty="0">
                  <a:solidFill>
                    <a:srgbClr val="0C109A"/>
                  </a:solidFill>
                  <a:latin typeface="Arial"/>
                  <a:ea typeface="ＭＳ Ｐゴシック" charset="0"/>
                  <a:cs typeface="Arial"/>
                  <a:sym typeface="Chalkboard" charset="0"/>
                </a:rPr>
                <a:t>TIME</a:t>
              </a:r>
            </a:p>
          </p:txBody>
        </p:sp>
      </p:grpSp>
      <p:graphicFrame>
        <p:nvGraphicFramePr>
          <p:cNvPr id="17538" name="Group 130"/>
          <p:cNvGraphicFramePr>
            <a:graphicFrameLocks noGrp="1"/>
          </p:cNvGraphicFramePr>
          <p:nvPr/>
        </p:nvGraphicFramePr>
        <p:xfrm>
          <a:off x="4546600" y="5102225"/>
          <a:ext cx="3348038" cy="846139"/>
        </p:xfrm>
        <a:graphic>
          <a:graphicData uri="http://schemas.openxmlformats.org/drawingml/2006/table">
            <a:tbl>
              <a:tblPr/>
              <a:tblGrid>
                <a:gridCol w="361950"/>
                <a:gridCol w="361950"/>
                <a:gridCol w="361950"/>
                <a:gridCol w="361950"/>
                <a:gridCol w="433388"/>
                <a:gridCol w="206375"/>
                <a:gridCol w="534987"/>
                <a:gridCol w="212725"/>
                <a:gridCol w="512763"/>
              </a:tblGrid>
              <a:tr h="280988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r>
                        <a:rPr kumimoji="0" lang="en-US" sz="1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/>
                          <a:ea typeface="ヒラギノ角ゴ ProN W6" charset="0"/>
                          <a:cs typeface="Arial"/>
                          <a:sym typeface="Chalkboard" charset="0"/>
                        </a:rPr>
                        <a:t>IBM</a:t>
                      </a:r>
                    </a:p>
                  </a:txBody>
                  <a:tcPr marL="38100" marR="38100" marT="38100" marB="38100" anchor="ctr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898BFF">
                        <a:alpha val="95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endParaRPr kumimoji="0" lang="en-US" sz="1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/>
                        <a:ea typeface="ヒラギノ明朝 ProN W3" charset="0"/>
                        <a:cs typeface="ヒラギノ明朝 ProN W3" charset="0"/>
                        <a:sym typeface="Chalkboard" charset="0"/>
                      </a:endParaRPr>
                    </a:p>
                  </a:txBody>
                  <a:tcPr marL="38100" marR="38100" marT="38100" marB="38100" anchor="ctr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r>
                        <a:rPr kumimoji="0" lang="en-US" sz="1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/>
                          <a:ea typeface="ヒラギノ角ゴ ProN W6" charset="0"/>
                          <a:cs typeface="Arial"/>
                          <a:sym typeface="Chalkboard" charset="0"/>
                        </a:rPr>
                        <a:t>100</a:t>
                      </a:r>
                    </a:p>
                  </a:txBody>
                  <a:tcPr marL="38100" marR="38100" marT="38100" marB="38100" anchor="ctr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898BFF">
                        <a:alpha val="95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endParaRPr kumimoji="0" lang="en-US" sz="1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/>
                        <a:ea typeface="ヒラギノ明朝 ProN W3" charset="0"/>
                        <a:cs typeface="ヒラギノ明朝 ProN W3" charset="0"/>
                        <a:sym typeface="Chalkboard" charset="0"/>
                      </a:endParaRPr>
                    </a:p>
                  </a:txBody>
                  <a:tcPr marL="38100" marR="38100" marT="38100" marB="38100" anchor="ctr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r>
                        <a:rPr kumimoji="0" lang="en-US" sz="1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/>
                          <a:ea typeface="ヒラギノ角ゴ ProN W6" charset="0"/>
                          <a:cs typeface="Arial"/>
                          <a:sym typeface="Chalkboard" charset="0"/>
                        </a:rPr>
                        <a:t>10244</a:t>
                      </a:r>
                    </a:p>
                  </a:txBody>
                  <a:tcPr marL="38100" marR="38100" marT="38100" marB="38100" anchor="ctr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898BFF">
                        <a:alpha val="95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endParaRPr kumimoji="0" lang="en-US" sz="1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/>
                        <a:ea typeface="ヒラギノ明朝 ProN W3" charset="0"/>
                        <a:cs typeface="ヒラギノ明朝 ProN W3" charset="0"/>
                        <a:sym typeface="Chalkboard" charset="0"/>
                      </a:endParaRPr>
                    </a:p>
                  </a:txBody>
                  <a:tcPr marL="38100" marR="38100" marT="38100" marB="38100" anchor="ctr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r>
                        <a:rPr kumimoji="0" lang="en-US" sz="1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/>
                          <a:ea typeface="ヒラギノ角ゴ ProN W6" charset="0"/>
                          <a:cs typeface="Arial"/>
                          <a:sym typeface="Chalkboard" charset="0"/>
                        </a:rPr>
                        <a:t>NYSE</a:t>
                      </a:r>
                    </a:p>
                  </a:txBody>
                  <a:tcPr marL="38100" marR="38100" marT="38100" marB="38100" anchor="ctr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898BFF">
                        <a:alpha val="95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endParaRPr kumimoji="0" lang="en-US" sz="1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/>
                        <a:ea typeface="ヒラギノ明朝 ProN W3" charset="0"/>
                        <a:cs typeface="ヒラギノ明朝 ProN W3" charset="0"/>
                        <a:sym typeface="Chalkboard" charset="0"/>
                      </a:endParaRPr>
                    </a:p>
                  </a:txBody>
                  <a:tcPr marL="38100" marR="38100" marT="38100" marB="38100" anchor="ctr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r>
                        <a:rPr kumimoji="0" lang="en-US" sz="1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/>
                          <a:ea typeface="ヒラギノ角ゴ ProN W6" charset="0"/>
                          <a:cs typeface="Arial"/>
                          <a:sym typeface="Chalkboard" charset="0"/>
                        </a:rPr>
                        <a:t>1.17.07</a:t>
                      </a:r>
                    </a:p>
                  </a:txBody>
                  <a:tcPr marL="38100" marR="38100" marT="38100" marB="38100" anchor="ctr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898BFF">
                        <a:alpha val="95000"/>
                      </a:srgbClr>
                    </a:solidFill>
                  </a:tcPr>
                </a:tc>
              </a:tr>
              <a:tr h="280988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r>
                        <a:rPr kumimoji="0" lang="en-US" sz="1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/>
                          <a:ea typeface="ヒラギノ角ゴ ProN W6" charset="0"/>
                          <a:cs typeface="Arial"/>
                          <a:sym typeface="Chalkboard" charset="0"/>
                        </a:rPr>
                        <a:t>IBM</a:t>
                      </a:r>
                    </a:p>
                  </a:txBody>
                  <a:tcPr marL="38100" marR="38100" marT="38100" marB="38100" anchor="ctr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898BFF">
                        <a:alpha val="95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endParaRPr kumimoji="0" lang="en-US" sz="1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/>
                        <a:ea typeface="ヒラギノ明朝 ProN W3" charset="0"/>
                        <a:cs typeface="ヒラギノ明朝 ProN W3" charset="0"/>
                        <a:sym typeface="Chalkboard" charset="0"/>
                      </a:endParaRPr>
                    </a:p>
                  </a:txBody>
                  <a:tcPr marL="38100" marR="38100" marT="38100" marB="38100" anchor="ctr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r>
                        <a:rPr kumimoji="0" lang="en-US" sz="1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/>
                          <a:ea typeface="ヒラギノ角ゴ ProN W6" charset="0"/>
                          <a:cs typeface="Arial"/>
                          <a:sym typeface="Chalkboard" charset="0"/>
                        </a:rPr>
                        <a:t>102</a:t>
                      </a:r>
                    </a:p>
                  </a:txBody>
                  <a:tcPr marL="38100" marR="38100" marT="38100" marB="38100" anchor="ctr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898BFF">
                        <a:alpha val="95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endParaRPr kumimoji="0" lang="en-US" sz="1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/>
                        <a:ea typeface="ヒラギノ明朝 ProN W3" charset="0"/>
                        <a:cs typeface="ヒラギノ明朝 ProN W3" charset="0"/>
                        <a:sym typeface="Chalkboard" charset="0"/>
                      </a:endParaRPr>
                    </a:p>
                  </a:txBody>
                  <a:tcPr marL="38100" marR="38100" marT="38100" marB="38100" anchor="ctr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r>
                        <a:rPr kumimoji="0" lang="en-US" sz="1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/>
                          <a:ea typeface="ヒラギノ角ゴ ProN W6" charset="0"/>
                          <a:cs typeface="Arial"/>
                          <a:sym typeface="Chalkboard" charset="0"/>
                        </a:rPr>
                        <a:t>11245</a:t>
                      </a:r>
                    </a:p>
                  </a:txBody>
                  <a:tcPr marL="38100" marR="38100" marT="38100" marB="38100" anchor="ctr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898BFF">
                        <a:alpha val="95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endParaRPr kumimoji="0" lang="en-US" sz="1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/>
                        <a:ea typeface="ヒラギノ明朝 ProN W3" charset="0"/>
                        <a:cs typeface="ヒラギノ明朝 ProN W3" charset="0"/>
                        <a:sym typeface="Chalkboard" charset="0"/>
                      </a:endParaRPr>
                    </a:p>
                  </a:txBody>
                  <a:tcPr marL="38100" marR="38100" marT="38100" marB="38100" anchor="ctr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r>
                        <a:rPr kumimoji="0" lang="en-US" sz="1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/>
                          <a:ea typeface="ヒラギノ角ゴ ProN W6" charset="0"/>
                          <a:cs typeface="Arial"/>
                          <a:sym typeface="Chalkboard" charset="0"/>
                        </a:rPr>
                        <a:t>NYSE</a:t>
                      </a:r>
                    </a:p>
                  </a:txBody>
                  <a:tcPr marL="38100" marR="38100" marT="38100" marB="38100" anchor="ctr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898BFF">
                        <a:alpha val="95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endParaRPr kumimoji="0" lang="en-US" sz="1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/>
                        <a:ea typeface="ヒラギノ明朝 ProN W3" charset="0"/>
                        <a:cs typeface="ヒラギノ明朝 ProN W3" charset="0"/>
                        <a:sym typeface="Chalkboard" charset="0"/>
                      </a:endParaRPr>
                    </a:p>
                  </a:txBody>
                  <a:tcPr marL="38100" marR="38100" marT="38100" marB="38100" anchor="ctr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r>
                        <a:rPr kumimoji="0" lang="en-US" sz="1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/>
                          <a:ea typeface="ヒラギノ角ゴ ProN W6" charset="0"/>
                          <a:cs typeface="Arial"/>
                          <a:sym typeface="Chalkboard" charset="0"/>
                        </a:rPr>
                        <a:t>1.17.07</a:t>
                      </a:r>
                    </a:p>
                  </a:txBody>
                  <a:tcPr marL="38100" marR="38100" marT="38100" marB="38100" anchor="ctr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898BFF">
                        <a:alpha val="95000"/>
                      </a:srgbClr>
                    </a:solidFill>
                  </a:tcPr>
                </a:tc>
              </a:tr>
              <a:tr h="284163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r>
                        <a:rPr kumimoji="0" lang="en-US" sz="1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/>
                          <a:ea typeface="ヒラギノ角ゴ ProN W6" charset="0"/>
                          <a:cs typeface="Arial"/>
                          <a:sym typeface="Chalkboard" charset="0"/>
                        </a:rPr>
                        <a:t>SUN</a:t>
                      </a:r>
                    </a:p>
                  </a:txBody>
                  <a:tcPr marL="38100" marR="38100" marT="38100" marB="38100" anchor="ctr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898BFF">
                        <a:alpha val="95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endParaRPr kumimoji="0" lang="en-US" sz="1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/>
                        <a:ea typeface="ヒラギノ明朝 ProN W3" charset="0"/>
                        <a:cs typeface="ヒラギノ明朝 ProN W3" charset="0"/>
                        <a:sym typeface="Chalkboard" charset="0"/>
                      </a:endParaRPr>
                    </a:p>
                  </a:txBody>
                  <a:tcPr marL="38100" marR="38100" marT="38100" marB="38100" anchor="ctr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r>
                        <a:rPr kumimoji="0" lang="en-US" sz="1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/>
                          <a:ea typeface="ヒラギノ角ゴ ProN W6" charset="0"/>
                          <a:cs typeface="Arial"/>
                          <a:sym typeface="Chalkboard" charset="0"/>
                        </a:rPr>
                        <a:t>58</a:t>
                      </a:r>
                    </a:p>
                  </a:txBody>
                  <a:tcPr marL="38100" marR="38100" marT="38100" marB="38100" anchor="ctr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898BFF">
                        <a:alpha val="95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endParaRPr kumimoji="0" lang="en-US" sz="1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/>
                        <a:ea typeface="ヒラギノ明朝 ProN W3" charset="0"/>
                        <a:cs typeface="ヒラギノ明朝 ProN W3" charset="0"/>
                        <a:sym typeface="Chalkboard" charset="0"/>
                      </a:endParaRPr>
                    </a:p>
                  </a:txBody>
                  <a:tcPr marL="38100" marR="38100" marT="38100" marB="38100" anchor="ctr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r>
                        <a:rPr kumimoji="0" lang="en-US" sz="1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/>
                          <a:ea typeface="ヒラギノ角ゴ ProN W6" charset="0"/>
                          <a:cs typeface="Arial"/>
                          <a:sym typeface="Chalkboard" charset="0"/>
                        </a:rPr>
                        <a:t>3455</a:t>
                      </a:r>
                    </a:p>
                  </a:txBody>
                  <a:tcPr marL="38100" marR="38100" marT="38100" marB="38100" anchor="ctr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898BFF">
                        <a:alpha val="95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endParaRPr kumimoji="0" lang="en-US" sz="1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/>
                        <a:ea typeface="ヒラギノ明朝 ProN W3" charset="0"/>
                        <a:cs typeface="ヒラギノ明朝 ProN W3" charset="0"/>
                        <a:sym typeface="Chalkboard" charset="0"/>
                      </a:endParaRPr>
                    </a:p>
                  </a:txBody>
                  <a:tcPr marL="38100" marR="38100" marT="38100" marB="38100" anchor="ctr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r>
                        <a:rPr kumimoji="0" lang="en-US" sz="1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/>
                          <a:ea typeface="ヒラギノ角ゴ ProN W6" charset="0"/>
                          <a:cs typeface="Arial"/>
                          <a:sym typeface="Chalkboard" charset="0"/>
                        </a:rPr>
                        <a:t>NQDS</a:t>
                      </a:r>
                    </a:p>
                  </a:txBody>
                  <a:tcPr marL="38100" marR="38100" marT="38100" marB="38100" anchor="ctr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898BFF">
                        <a:alpha val="9500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endParaRPr kumimoji="0" lang="en-US" sz="10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/>
                        <a:ea typeface="ヒラギノ明朝 ProN W3" charset="0"/>
                        <a:cs typeface="ヒラギノ明朝 ProN W3" charset="0"/>
                        <a:sym typeface="Chalkboard" charset="0"/>
                      </a:endParaRPr>
                    </a:p>
                  </a:txBody>
                  <a:tcPr marL="38100" marR="38100" marT="38100" marB="38100" anchor="ctr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ap="flat">
                      <a:noFill/>
                    </a:lnT>
                    <a:lnB cap="flat">
                      <a:noFill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r>
                        <a:rPr kumimoji="0" lang="en-US" sz="10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/>
                          <a:ea typeface="ヒラギノ角ゴ ProN W6" charset="0"/>
                          <a:cs typeface="Arial"/>
                          <a:sym typeface="Chalkboard" charset="0"/>
                        </a:rPr>
                        <a:t>1.17.07</a:t>
                      </a:r>
                    </a:p>
                  </a:txBody>
                  <a:tcPr marL="38100" marR="38100" marT="38100" marB="38100" anchor="ctr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898BFF">
                        <a:alpha val="95000"/>
                      </a:srgbClr>
                    </a:solidFill>
                  </a:tcPr>
                </a:tc>
              </a:tr>
            </a:tbl>
          </a:graphicData>
        </a:graphic>
      </p:graphicFrame>
      <p:sp>
        <p:nvSpPr>
          <p:cNvPr id="17641" name="AutoShape 233"/>
          <p:cNvSpPr>
            <a:spLocks/>
          </p:cNvSpPr>
          <p:nvPr/>
        </p:nvSpPr>
        <p:spPr bwMode="auto">
          <a:xfrm>
            <a:off x="3556000" y="5930900"/>
            <a:ext cx="749300" cy="749300"/>
          </a:xfrm>
          <a:custGeom>
            <a:avLst/>
            <a:gdLst/>
            <a:ahLst/>
            <a:cxnLst/>
            <a:rect l="0" t="0" r="r" b="b"/>
            <a:pathLst>
              <a:path w="22712" h="23880">
                <a:moveTo>
                  <a:pt x="11356" y="0"/>
                </a:moveTo>
                <a:lnTo>
                  <a:pt x="14693" y="7110"/>
                </a:lnTo>
                <a:lnTo>
                  <a:pt x="22156" y="8250"/>
                </a:lnTo>
                <a:lnTo>
                  <a:pt x="16756" y="13785"/>
                </a:lnTo>
                <a:lnTo>
                  <a:pt x="18031" y="21600"/>
                </a:lnTo>
                <a:lnTo>
                  <a:pt x="11356" y="17910"/>
                </a:lnTo>
                <a:lnTo>
                  <a:pt x="4681" y="21600"/>
                </a:lnTo>
                <a:lnTo>
                  <a:pt x="5956" y="13785"/>
                </a:lnTo>
                <a:lnTo>
                  <a:pt x="556" y="8250"/>
                </a:lnTo>
                <a:lnTo>
                  <a:pt x="8019" y="7110"/>
                </a:lnTo>
                <a:lnTo>
                  <a:pt x="11356" y="0"/>
                </a:lnTo>
                <a:close/>
                <a:moveTo>
                  <a:pt x="11356" y="0"/>
                </a:moveTo>
              </a:path>
            </a:pathLst>
          </a:custGeom>
          <a:gradFill rotWithShape="0">
            <a:gsLst>
              <a:gs pos="0">
                <a:srgbClr val="F7FF1A"/>
              </a:gs>
              <a:gs pos="100000">
                <a:srgbClr val="FF9407"/>
              </a:gs>
            </a:gsLst>
            <a:lin ang="5400000" scaled="1"/>
          </a:gradFill>
          <a:ln w="25400" cap="flat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</p:spPr>
        <p:txBody>
          <a:bodyPr lIns="0" tIns="0" rIns="0" bIns="0"/>
          <a:lstStyle/>
          <a:p>
            <a:pPr algn="ctr" defTabSz="914400" fontAlgn="base">
              <a:spcBef>
                <a:spcPct val="0"/>
              </a:spcBef>
              <a:spcAft>
                <a:spcPct val="0"/>
              </a:spcAft>
            </a:pPr>
            <a:endParaRPr lang="en-US" sz="2800" dirty="0">
              <a:solidFill>
                <a:srgbClr val="FFFFFF"/>
              </a:solidFill>
              <a:latin typeface="Arial"/>
              <a:ea typeface="ヒラギノ明朝 ProN W3" charset="0"/>
              <a:cs typeface="ヒラギノ明朝 ProN W3" charset="0"/>
              <a:sym typeface="Chalkboard" charset="0"/>
            </a:endParaRPr>
          </a:p>
        </p:txBody>
      </p:sp>
      <p:sp>
        <p:nvSpPr>
          <p:cNvPr id="17643" name="AutoShape 235"/>
          <p:cNvSpPr>
            <a:spLocks/>
          </p:cNvSpPr>
          <p:nvPr/>
        </p:nvSpPr>
        <p:spPr bwMode="auto">
          <a:xfrm>
            <a:off x="8216900" y="1930400"/>
            <a:ext cx="749300" cy="749300"/>
          </a:xfrm>
          <a:custGeom>
            <a:avLst/>
            <a:gdLst/>
            <a:ahLst/>
            <a:cxnLst/>
            <a:rect l="0" t="0" r="r" b="b"/>
            <a:pathLst>
              <a:path w="22712" h="23880">
                <a:moveTo>
                  <a:pt x="11356" y="0"/>
                </a:moveTo>
                <a:lnTo>
                  <a:pt x="14693" y="7110"/>
                </a:lnTo>
                <a:lnTo>
                  <a:pt x="22156" y="8250"/>
                </a:lnTo>
                <a:lnTo>
                  <a:pt x="16756" y="13785"/>
                </a:lnTo>
                <a:lnTo>
                  <a:pt x="18031" y="21600"/>
                </a:lnTo>
                <a:lnTo>
                  <a:pt x="11356" y="17910"/>
                </a:lnTo>
                <a:lnTo>
                  <a:pt x="4681" y="21600"/>
                </a:lnTo>
                <a:lnTo>
                  <a:pt x="5956" y="13785"/>
                </a:lnTo>
                <a:lnTo>
                  <a:pt x="556" y="8250"/>
                </a:lnTo>
                <a:lnTo>
                  <a:pt x="8019" y="7110"/>
                </a:lnTo>
                <a:lnTo>
                  <a:pt x="11356" y="0"/>
                </a:lnTo>
                <a:close/>
                <a:moveTo>
                  <a:pt x="11356" y="0"/>
                </a:moveTo>
              </a:path>
            </a:pathLst>
          </a:custGeom>
          <a:gradFill rotWithShape="0">
            <a:gsLst>
              <a:gs pos="0">
                <a:srgbClr val="F7FF1A"/>
              </a:gs>
              <a:gs pos="100000">
                <a:srgbClr val="FF9407"/>
              </a:gs>
            </a:gsLst>
            <a:lin ang="5400000" scaled="1"/>
          </a:gradFill>
          <a:ln w="25400" cap="flat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</p:spPr>
        <p:txBody>
          <a:bodyPr lIns="0" tIns="0" rIns="0" bIns="0"/>
          <a:lstStyle/>
          <a:p>
            <a:pPr algn="ctr" defTabSz="914400" fontAlgn="base">
              <a:spcBef>
                <a:spcPct val="0"/>
              </a:spcBef>
              <a:spcAft>
                <a:spcPct val="0"/>
              </a:spcAft>
            </a:pPr>
            <a:endParaRPr lang="en-US" sz="2800" dirty="0">
              <a:solidFill>
                <a:srgbClr val="FFFFFF"/>
              </a:solidFill>
              <a:latin typeface="Arial"/>
              <a:ea typeface="ヒラギノ明朝 ProN W3" charset="0"/>
              <a:cs typeface="ヒラギノ明朝 ProN W3" charset="0"/>
              <a:sym typeface="Chalkboard" charset="0"/>
            </a:endParaRPr>
          </a:p>
        </p:txBody>
      </p:sp>
      <p:sp>
        <p:nvSpPr>
          <p:cNvPr id="17644" name="AutoShape 236"/>
          <p:cNvSpPr>
            <a:spLocks/>
          </p:cNvSpPr>
          <p:nvPr/>
        </p:nvSpPr>
        <p:spPr bwMode="auto">
          <a:xfrm>
            <a:off x="1295400" y="4064000"/>
            <a:ext cx="406400" cy="406400"/>
          </a:xfrm>
          <a:custGeom>
            <a:avLst/>
            <a:gdLst/>
            <a:ahLst/>
            <a:cxnLst/>
            <a:rect l="0" t="0" r="r" b="b"/>
            <a:pathLst>
              <a:path w="22712" h="23880">
                <a:moveTo>
                  <a:pt x="11356" y="0"/>
                </a:moveTo>
                <a:lnTo>
                  <a:pt x="14693" y="7110"/>
                </a:lnTo>
                <a:lnTo>
                  <a:pt x="22156" y="8250"/>
                </a:lnTo>
                <a:lnTo>
                  <a:pt x="16756" y="13785"/>
                </a:lnTo>
                <a:lnTo>
                  <a:pt x="18031" y="21600"/>
                </a:lnTo>
                <a:lnTo>
                  <a:pt x="11356" y="17910"/>
                </a:lnTo>
                <a:lnTo>
                  <a:pt x="4681" y="21600"/>
                </a:lnTo>
                <a:lnTo>
                  <a:pt x="5956" y="13785"/>
                </a:lnTo>
                <a:lnTo>
                  <a:pt x="556" y="8250"/>
                </a:lnTo>
                <a:lnTo>
                  <a:pt x="8019" y="7110"/>
                </a:lnTo>
                <a:lnTo>
                  <a:pt x="11356" y="0"/>
                </a:lnTo>
                <a:close/>
                <a:moveTo>
                  <a:pt x="11356" y="0"/>
                </a:moveTo>
              </a:path>
            </a:pathLst>
          </a:custGeom>
          <a:gradFill rotWithShape="0">
            <a:gsLst>
              <a:gs pos="0">
                <a:srgbClr val="F7FF1A"/>
              </a:gs>
              <a:gs pos="100000">
                <a:srgbClr val="FF9407"/>
              </a:gs>
            </a:gsLst>
            <a:lin ang="5400000" scaled="1"/>
          </a:gradFill>
          <a:ln w="25400" cap="flat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</p:spPr>
        <p:txBody>
          <a:bodyPr lIns="0" tIns="0" rIns="0" bIns="0"/>
          <a:lstStyle/>
          <a:p>
            <a:pPr algn="ctr" defTabSz="914400" fontAlgn="base">
              <a:spcBef>
                <a:spcPct val="0"/>
              </a:spcBef>
              <a:spcAft>
                <a:spcPct val="0"/>
              </a:spcAft>
            </a:pPr>
            <a:endParaRPr lang="en-US" sz="2800" dirty="0">
              <a:solidFill>
                <a:srgbClr val="FFFFFF"/>
              </a:solidFill>
              <a:latin typeface="Arial"/>
              <a:ea typeface="ヒラギノ明朝 ProN W3" charset="0"/>
              <a:cs typeface="ヒラギノ明朝 ProN W3" charset="0"/>
              <a:sym typeface="Chalkboard" charset="0"/>
            </a:endParaRPr>
          </a:p>
        </p:txBody>
      </p:sp>
      <p:sp>
        <p:nvSpPr>
          <p:cNvPr id="17645" name="Rectangle 237"/>
          <p:cNvSpPr>
            <a:spLocks/>
          </p:cNvSpPr>
          <p:nvPr/>
        </p:nvSpPr>
        <p:spPr bwMode="auto">
          <a:xfrm>
            <a:off x="0" y="6575264"/>
            <a:ext cx="6413500" cy="292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 cap="flat">
                <a:solidFill>
                  <a:srgbClr val="000000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457200" bIns="0" anchor="ctr"/>
          <a:lstStyle/>
          <a:p>
            <a:pPr algn="ctr" defTabSz="914400" fontAlgn="base">
              <a:spcBef>
                <a:spcPct val="0"/>
              </a:spcBef>
              <a:spcAft>
                <a:spcPct val="0"/>
              </a:spcAft>
            </a:pPr>
            <a:r>
              <a:rPr lang="ja-JP" altLang="en-US" dirty="0">
                <a:solidFill>
                  <a:srgbClr val="000000">
                    <a:lumMod val="65000"/>
                    <a:lumOff val="35000"/>
                  </a:srgbClr>
                </a:solidFill>
                <a:latin typeface="Arial"/>
                <a:ea typeface="ＭＳ Ｐゴシック" charset="0"/>
                <a:cs typeface="Arial"/>
                <a:sym typeface="Chalkboard" charset="0"/>
              </a:rPr>
              <a:t>“</a:t>
            </a:r>
            <a:r>
              <a:rPr lang="en-US" dirty="0">
                <a:solidFill>
                  <a:srgbClr val="000000">
                    <a:lumMod val="65000"/>
                    <a:lumOff val="35000"/>
                  </a:srgbClr>
                </a:solidFill>
                <a:latin typeface="Arial"/>
                <a:ea typeface="ＭＳ Ｐゴシック" charset="0"/>
                <a:cs typeface="Arial"/>
                <a:sym typeface="Chalkboard" charset="0"/>
              </a:rPr>
              <a:t>C-Store: A Column-oriented DBMS</a:t>
            </a:r>
            <a:r>
              <a:rPr lang="ja-JP" altLang="en-US" dirty="0">
                <a:solidFill>
                  <a:srgbClr val="000000">
                    <a:lumMod val="65000"/>
                    <a:lumOff val="35000"/>
                  </a:srgbClr>
                </a:solidFill>
                <a:latin typeface="Arial"/>
                <a:ea typeface="ＭＳ Ｐゴシック" charset="0"/>
                <a:cs typeface="Arial"/>
                <a:sym typeface="Chalkboard" charset="0"/>
              </a:rPr>
              <a:t>”</a:t>
            </a:r>
            <a:r>
              <a:rPr lang="en-US" dirty="0">
                <a:solidFill>
                  <a:srgbClr val="000000">
                    <a:lumMod val="65000"/>
                    <a:lumOff val="35000"/>
                  </a:srgbClr>
                </a:solidFill>
                <a:latin typeface="Arial"/>
                <a:ea typeface="ＭＳ Ｐゴシック" charset="0"/>
                <a:cs typeface="Arial"/>
                <a:sym typeface="Chalkboard" charset="0"/>
              </a:rPr>
              <a:t> -- VLDB 05</a:t>
            </a:r>
          </a:p>
        </p:txBody>
      </p:sp>
      <p:grpSp>
        <p:nvGrpSpPr>
          <p:cNvPr id="6" name="Group 5"/>
          <p:cNvGrpSpPr/>
          <p:nvPr/>
        </p:nvGrpSpPr>
        <p:grpSpPr>
          <a:xfrm>
            <a:off x="3810000" y="5029200"/>
            <a:ext cx="4800600" cy="1066800"/>
            <a:chOff x="3810000" y="5029200"/>
            <a:chExt cx="4800600" cy="1066800"/>
          </a:xfrm>
        </p:grpSpPr>
        <p:cxnSp>
          <p:nvCxnSpPr>
            <p:cNvPr id="3" name="Straight Connector 2"/>
            <p:cNvCxnSpPr/>
            <p:nvPr/>
          </p:nvCxnSpPr>
          <p:spPr bwMode="auto">
            <a:xfrm>
              <a:off x="3810000" y="5029200"/>
              <a:ext cx="4800600" cy="0"/>
            </a:xfrm>
            <a:prstGeom prst="line">
              <a:avLst/>
            </a:prstGeom>
            <a:blipFill dpi="0" rotWithShape="0">
              <a:blip r:embed="rId5"/>
              <a:srcRect/>
              <a:tile tx="0" ty="0" sx="100000" sy="100000" flip="none" algn="tl"/>
            </a:blipFill>
            <a:ln w="38100" cap="flat" cmpd="sng" algn="ctr">
              <a:solidFill>
                <a:schemeClr val="tx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  <p:cxnSp>
          <p:nvCxnSpPr>
            <p:cNvPr id="58" name="Straight Connector 57"/>
            <p:cNvCxnSpPr/>
            <p:nvPr/>
          </p:nvCxnSpPr>
          <p:spPr bwMode="auto">
            <a:xfrm>
              <a:off x="3810000" y="5562600"/>
              <a:ext cx="4800600" cy="0"/>
            </a:xfrm>
            <a:prstGeom prst="line">
              <a:avLst/>
            </a:prstGeom>
            <a:blipFill dpi="0" rotWithShape="0">
              <a:blip r:embed="rId5"/>
              <a:srcRect/>
              <a:tile tx="0" ty="0" sx="100000" sy="100000" flip="none" algn="tl"/>
            </a:blipFill>
            <a:ln w="38100" cap="flat" cmpd="sng" algn="ctr">
              <a:solidFill>
                <a:schemeClr val="tx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  <p:cxnSp>
          <p:nvCxnSpPr>
            <p:cNvPr id="59" name="Straight Connector 58"/>
            <p:cNvCxnSpPr/>
            <p:nvPr/>
          </p:nvCxnSpPr>
          <p:spPr bwMode="auto">
            <a:xfrm>
              <a:off x="3810000" y="6096000"/>
              <a:ext cx="4800600" cy="0"/>
            </a:xfrm>
            <a:prstGeom prst="line">
              <a:avLst/>
            </a:prstGeom>
            <a:blipFill dpi="0" rotWithShape="0">
              <a:blip r:embed="rId5"/>
              <a:srcRect/>
              <a:tile tx="0" ty="0" sx="100000" sy="100000" flip="none" algn="tl"/>
            </a:blipFill>
            <a:ln w="38100" cap="flat" cmpd="sng" algn="ctr">
              <a:solidFill>
                <a:schemeClr val="tx2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</p:grpSp>
      <p:sp>
        <p:nvSpPr>
          <p:cNvPr id="7" name="TextBox 6"/>
          <p:cNvSpPr txBox="1"/>
          <p:nvPr/>
        </p:nvSpPr>
        <p:spPr>
          <a:xfrm>
            <a:off x="228600" y="5105400"/>
            <a:ext cx="2895600" cy="707886"/>
          </a:xfrm>
          <a:prstGeom prst="rect">
            <a:avLst/>
          </a:prstGeom>
          <a:solidFill>
            <a:srgbClr val="CCFFCC"/>
          </a:solidFill>
          <a:ln w="28575" cmpd="sng">
            <a:solidFill>
              <a:schemeClr val="accent1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 defTabSz="914400" fontAlgn="base">
              <a:spcBef>
                <a:spcPct val="0"/>
              </a:spcBef>
              <a:spcAft>
                <a:spcPct val="0"/>
              </a:spcAft>
            </a:pPr>
            <a:r>
              <a:rPr lang="en-US" sz="2000" dirty="0" smtClean="0">
                <a:solidFill>
                  <a:srgbClr val="000000"/>
                </a:solidFill>
                <a:latin typeface="Chalkboard" charset="0"/>
                <a:ea typeface="ヒラギノ明朝 ProN W3" charset="0"/>
                <a:cs typeface="ヒラギノ明朝 ProN W3" charset="0"/>
                <a:sym typeface="Chalkboard" charset="0"/>
              </a:rPr>
              <a:t>Shared nothing </a:t>
            </a:r>
          </a:p>
          <a:p>
            <a:pPr algn="ctr" defTabSz="914400" fontAlgn="base">
              <a:spcBef>
                <a:spcPct val="0"/>
              </a:spcBef>
              <a:spcAft>
                <a:spcPct val="0"/>
              </a:spcAft>
            </a:pPr>
            <a:r>
              <a:rPr lang="en-US" sz="2000" dirty="0">
                <a:solidFill>
                  <a:srgbClr val="000000"/>
                </a:solidFill>
                <a:latin typeface="Chalkboard" charset="0"/>
                <a:ea typeface="ヒラギノ明朝 ProN W3" charset="0"/>
                <a:cs typeface="ヒラギノ明朝 ProN W3" charset="0"/>
                <a:sym typeface="Chalkboard" charset="0"/>
              </a:rPr>
              <a:t>h</a:t>
            </a:r>
            <a:r>
              <a:rPr lang="en-US" sz="2000" dirty="0" smtClean="0">
                <a:solidFill>
                  <a:srgbClr val="000000"/>
                </a:solidFill>
                <a:latin typeface="Chalkboard" charset="0"/>
                <a:ea typeface="ヒラギノ明朝 ProN W3" charset="0"/>
                <a:cs typeface="ヒラギノ明朝 ProN W3" charset="0"/>
                <a:sym typeface="Chalkboard" charset="0"/>
              </a:rPr>
              <a:t>orizontal partitioning</a:t>
            </a:r>
            <a:endParaRPr lang="en-US" sz="2000" dirty="0">
              <a:solidFill>
                <a:srgbClr val="000000"/>
              </a:solidFill>
              <a:latin typeface="Chalkboard" charset="0"/>
              <a:ea typeface="ヒラギノ明朝 ProN W3" charset="0"/>
              <a:cs typeface="ヒラギノ明朝 ProN W3" charset="0"/>
              <a:sym typeface="Chalkboard" charset="0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6421796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174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11" dur="500"/>
                                        <p:tgtEl>
                                          <p:spTgt spid="1753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5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16" dur="500"/>
                                        <p:tgtEl>
                                          <p:spTgt spid="1743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4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9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76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176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id="24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175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175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 nodeType="afterGroup">
                            <p:stCondLst>
                              <p:cond delay="1500"/>
                            </p:stCondLst>
                            <p:childTnLst>
                              <p:par>
                                <p:cTn id="29" presetID="2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174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174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 nodeType="clickPar">
                      <p:stCondLst>
                        <p:cond delay="indefinite"/>
                      </p:stCondLst>
                      <p:childTnLst>
                        <p:par>
                          <p:cTn id="3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5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7" dur="500"/>
                                        <p:tgtEl>
                                          <p:spTgt spid="174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17" presetClass="entr" presetSubtype="1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0"/>
                                  </p:iterate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0" dur="75" fill="hold"/>
                                        <p:tgtEl>
                                          <p:spTgt spid="176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75" fill="hold"/>
                                        <p:tgtEl>
                                          <p:spTgt spid="176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17" presetClass="entr" presetSubtype="1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0"/>
                                  </p:iterate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6" dur="75" fill="hold"/>
                                        <p:tgtEl>
                                          <p:spTgt spid="1764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75" fill="hold"/>
                                        <p:tgtEl>
                                          <p:spTgt spid="1764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17" presetClass="entr" presetSubtype="1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0"/>
                                  </p:iterate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2" dur="75" fill="hold"/>
                                        <p:tgtEl>
                                          <p:spTgt spid="1764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75" fill="hold"/>
                                        <p:tgtEl>
                                          <p:spTgt spid="1764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4" fill="hold">
                      <p:stCondLst>
                        <p:cond delay="indefinite"/>
                      </p:stCondLst>
                      <p:childTnLst>
                        <p:par>
                          <p:cTn id="65" fill="hold">
                            <p:stCondLst>
                              <p:cond delay="0"/>
                            </p:stCondLst>
                            <p:childTnLst>
                              <p:par>
                                <p:cTn id="66" presetID="17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8" dur="500" fill="hold"/>
                                        <p:tgtEl>
                                          <p:spTgt spid="1764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500" fill="hold"/>
                                        <p:tgtEl>
                                          <p:spTgt spid="1764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416" grpId="0" autoUpdateAnimBg="0"/>
      <p:bldP spid="17641" grpId="0" animBg="1"/>
      <p:bldP spid="17643" grpId="0" animBg="1"/>
      <p:bldP spid="17644" grpId="0" animBg="1"/>
      <p:bldP spid="17645" grpId="0" autoUpdateAnimBg="0"/>
      <p:bldP spid="7" grpId="0" animBg="1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C9B14C-AB84-3D44-97F0-882AC5E3B928}" type="slidenum">
              <a:rPr lang="en-US">
                <a:solidFill>
                  <a:srgbClr val="0C109A"/>
                </a:solidFill>
              </a:rPr>
              <a:pPr/>
              <a:t>20</a:t>
            </a:fld>
            <a:endParaRPr lang="en-US">
              <a:solidFill>
                <a:srgbClr val="0C109A"/>
              </a:solidFill>
            </a:endParaRPr>
          </a:p>
        </p:txBody>
      </p:sp>
      <p:sp>
        <p:nvSpPr>
          <p:cNvPr id="64513" name="Rectangle 1"/>
          <p:cNvSpPr>
            <a:spLocks noGrp="1" noChangeArrowheads="1"/>
          </p:cNvSpPr>
          <p:nvPr>
            <p:ph type="title"/>
          </p:nvPr>
        </p:nvSpPr>
        <p:spPr>
          <a:xfrm>
            <a:off x="-25400" y="-63500"/>
            <a:ext cx="9182100" cy="1104900"/>
          </a:xfrm>
          <a:ln/>
        </p:spPr>
        <p:txBody>
          <a:bodyPr/>
          <a:lstStyle/>
          <a:p>
            <a:r>
              <a:rPr lang="en-US"/>
              <a:t>Summary</a:t>
            </a:r>
          </a:p>
        </p:txBody>
      </p:sp>
      <p:sp>
        <p:nvSpPr>
          <p:cNvPr id="64514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-431800" y="673100"/>
            <a:ext cx="9359900" cy="6413500"/>
          </a:xfrm>
          <a:ln/>
        </p:spPr>
        <p:txBody>
          <a:bodyPr/>
          <a:lstStyle/>
          <a:p>
            <a:pPr marL="1130300" lvl="1" indent="-342900">
              <a:spcBef>
                <a:spcPts val="600"/>
              </a:spcBef>
            </a:pPr>
            <a:endParaRPr lang="en-US" dirty="0"/>
          </a:p>
          <a:p>
            <a:pPr marL="1130300" lvl="1" indent="-342900">
              <a:spcBef>
                <a:spcPts val="600"/>
              </a:spcBef>
            </a:pPr>
            <a:r>
              <a:rPr lang="en-US" dirty="0"/>
              <a:t>C-Store </a:t>
            </a:r>
            <a:r>
              <a:rPr lang="en-US" dirty="0" smtClean="0"/>
              <a:t>is a “next gen” column-oriented databases</a:t>
            </a:r>
            <a:endParaRPr lang="en-US" dirty="0"/>
          </a:p>
          <a:p>
            <a:pPr marL="1130300" lvl="1" indent="-342900">
              <a:spcBef>
                <a:spcPts val="600"/>
              </a:spcBef>
            </a:pPr>
            <a:endParaRPr lang="en-US" dirty="0"/>
          </a:p>
          <a:p>
            <a:pPr marL="1130300" lvl="1" indent="-342900">
              <a:spcBef>
                <a:spcPts val="600"/>
              </a:spcBef>
            </a:pPr>
            <a:r>
              <a:rPr lang="en-US" dirty="0"/>
              <a:t>Key </a:t>
            </a:r>
            <a:r>
              <a:rPr lang="en-US" dirty="0" smtClean="0"/>
              <a:t>New Ideas</a:t>
            </a:r>
            <a:r>
              <a:rPr lang="en-US" dirty="0"/>
              <a:t>:</a:t>
            </a:r>
          </a:p>
          <a:p>
            <a:pPr marL="1549400" lvl="2" indent="-342900">
              <a:spcBef>
                <a:spcPts val="600"/>
              </a:spcBef>
            </a:pPr>
            <a:r>
              <a:rPr lang="en-US" dirty="0" smtClean="0"/>
              <a:t>Late </a:t>
            </a:r>
            <a:r>
              <a:rPr lang="en-US" dirty="0"/>
              <a:t>materialization</a:t>
            </a:r>
          </a:p>
          <a:p>
            <a:pPr marL="1549400" lvl="2" indent="-342900">
              <a:spcBef>
                <a:spcPts val="600"/>
              </a:spcBef>
            </a:pPr>
            <a:r>
              <a:rPr lang="en-US" dirty="0"/>
              <a:t>Compression &amp; direct operation</a:t>
            </a:r>
          </a:p>
          <a:p>
            <a:pPr marL="1549400" lvl="2" indent="-342900">
              <a:spcBef>
                <a:spcPts val="600"/>
              </a:spcBef>
            </a:pPr>
            <a:r>
              <a:rPr lang="en-US" dirty="0" smtClean="0"/>
              <a:t>Fast load via “write optimized store”</a:t>
            </a:r>
            <a:endParaRPr lang="en-US" dirty="0"/>
          </a:p>
          <a:p>
            <a:pPr marL="1549400" lvl="2" indent="-342900">
              <a:spcBef>
                <a:spcPts val="600"/>
              </a:spcBef>
            </a:pPr>
            <a:endParaRPr lang="en-US" dirty="0"/>
          </a:p>
          <a:p>
            <a:pPr marL="1130300" lvl="1" indent="-342900">
              <a:spcBef>
                <a:spcPts val="600"/>
              </a:spcBef>
            </a:pPr>
            <a:r>
              <a:rPr lang="en-US" dirty="0"/>
              <a:t>Row-stores do a poor job of emulation</a:t>
            </a:r>
          </a:p>
          <a:p>
            <a:pPr marL="1549400" lvl="2" indent="-342900">
              <a:spcBef>
                <a:spcPts val="600"/>
              </a:spcBef>
            </a:pPr>
            <a:r>
              <a:rPr lang="en-US" dirty="0"/>
              <a:t>Need better support for compression, late materialization</a:t>
            </a:r>
          </a:p>
          <a:p>
            <a:pPr marL="1549400" lvl="2" indent="-342900">
              <a:spcBef>
                <a:spcPts val="600"/>
              </a:spcBef>
            </a:pPr>
            <a:r>
              <a:rPr lang="en-US" dirty="0"/>
              <a:t>Need support for narrow tuples, efficient merge joins</a:t>
            </a:r>
          </a:p>
          <a:p>
            <a:pPr marL="1206500" lvl="2" indent="0">
              <a:spcBef>
                <a:spcPts val="600"/>
              </a:spcBef>
              <a:buNone/>
            </a:pPr>
            <a:endParaRPr lang="en-US" dirty="0"/>
          </a:p>
          <a:p>
            <a:pPr marL="1206500" lvl="2" indent="0">
              <a:spcBef>
                <a:spcPts val="600"/>
              </a:spcBef>
              <a:buNone/>
            </a:pPr>
            <a:r>
              <a:rPr lang="en-US" dirty="0" smtClean="0"/>
              <a:t>C</a:t>
            </a:r>
            <a:r>
              <a:rPr lang="en-US" dirty="0"/>
              <a:t>-Store:  </a:t>
            </a:r>
            <a:r>
              <a:rPr lang="en-US" u="sng" dirty="0">
                <a:hlinkClick r:id="rId4"/>
              </a:rPr>
              <a:t>http</a:t>
            </a:r>
            <a:r>
              <a:rPr lang="en-US" u="sng" dirty="0" smtClean="0">
                <a:hlinkClick r:id="rId4"/>
              </a:rPr>
              <a:t>://db.csail.mit.edu</a:t>
            </a:r>
            <a:r>
              <a:rPr lang="en-US" u="sng" dirty="0">
                <a:hlinkClick r:id="rId4"/>
              </a:rPr>
              <a:t>/cstore</a:t>
            </a:r>
            <a:endParaRPr lang="en-US" u="sng" dirty="0"/>
          </a:p>
        </p:txBody>
      </p:sp>
      <p:sp>
        <p:nvSpPr>
          <p:cNvPr id="64515" name="Text Box 3"/>
          <p:cNvSpPr txBox="1">
            <a:spLocks noChangeArrowheads="1"/>
          </p:cNvSpPr>
          <p:nvPr/>
        </p:nvSpPr>
        <p:spPr bwMode="auto">
          <a:xfrm>
            <a:off x="8648700" y="6413500"/>
            <a:ext cx="255588" cy="304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/>
          <a:lstStyle>
            <a:lvl1pPr algn="l">
              <a:defRPr sz="1200">
                <a:solidFill>
                  <a:schemeClr val="tx1"/>
                </a:solidFill>
                <a:latin typeface="Chalkboard" charset="0"/>
                <a:ea typeface="ＭＳ Ｐゴシック" charset="0"/>
              </a:defRPr>
            </a:lvl1pPr>
            <a:lvl2pPr algn="l">
              <a:defRPr sz="1200">
                <a:solidFill>
                  <a:schemeClr val="tx1"/>
                </a:solidFill>
                <a:latin typeface="Chalkboard" charset="0"/>
                <a:ea typeface="ＭＳ Ｐゴシック" charset="0"/>
              </a:defRPr>
            </a:lvl2pPr>
            <a:lvl3pPr algn="l">
              <a:defRPr sz="1200">
                <a:solidFill>
                  <a:schemeClr val="tx1"/>
                </a:solidFill>
                <a:latin typeface="Chalkboard" charset="0"/>
                <a:ea typeface="ＭＳ Ｐゴシック" charset="0"/>
              </a:defRPr>
            </a:lvl3pPr>
            <a:lvl4pPr algn="l">
              <a:defRPr sz="1200">
                <a:solidFill>
                  <a:schemeClr val="tx1"/>
                </a:solidFill>
                <a:latin typeface="Chalkboard" charset="0"/>
                <a:ea typeface="ＭＳ Ｐゴシック" charset="0"/>
              </a:defRPr>
            </a:lvl4pPr>
            <a:lvl5pPr algn="l">
              <a:defRPr sz="1200">
                <a:solidFill>
                  <a:schemeClr val="tx1"/>
                </a:solidFill>
                <a:latin typeface="Chalkboard" charset="0"/>
                <a:ea typeface="ＭＳ Ｐゴシック" charset="0"/>
              </a:defRPr>
            </a:lvl5pPr>
            <a:lvl6pPr fontAlgn="base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halkboard" charset="0"/>
                <a:ea typeface="ＭＳ Ｐゴシック" charset="0"/>
              </a:defRPr>
            </a:lvl6pPr>
            <a:lvl7pPr fontAlgn="base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halkboard" charset="0"/>
                <a:ea typeface="ＭＳ Ｐゴシック" charset="0"/>
              </a:defRPr>
            </a:lvl7pPr>
            <a:lvl8pPr fontAlgn="base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halkboard" charset="0"/>
                <a:ea typeface="ＭＳ Ｐゴシック" charset="0"/>
              </a:defRPr>
            </a:lvl8pPr>
            <a:lvl9pPr fontAlgn="base">
              <a:spcBef>
                <a:spcPct val="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halkboard" charset="0"/>
                <a:ea typeface="ＭＳ Ｐゴシック" charset="0"/>
              </a:defRPr>
            </a:lvl9pPr>
          </a:lstStyle>
          <a:p>
            <a:pPr algn="ctr" defTabSz="914400" fontAlgn="base">
              <a:spcBef>
                <a:spcPct val="0"/>
              </a:spcBef>
              <a:spcAft>
                <a:spcPct val="0"/>
              </a:spcAft>
            </a:pPr>
            <a:fld id="{CEC29B62-AF98-6145-AA47-EEF78B3BC790}" type="slidenum">
              <a:rPr lang="en-US" sz="1400">
                <a:solidFill>
                  <a:srgbClr val="0C109A"/>
                </a:solidFill>
                <a:latin typeface="Arial"/>
                <a:cs typeface="Arial"/>
                <a:sym typeface="Chalkboard" charset="0"/>
              </a:rPr>
              <a:pPr algn="ctr" defTabSz="914400" fontAlgn="base">
                <a:spcBef>
                  <a:spcPct val="0"/>
                </a:spcBef>
                <a:spcAft>
                  <a:spcPct val="0"/>
                </a:spcAft>
              </a:pPr>
              <a:t>20</a:t>
            </a:fld>
            <a:endParaRPr lang="en-US" sz="1400" dirty="0">
              <a:solidFill>
                <a:srgbClr val="0C109A"/>
              </a:solidFill>
              <a:latin typeface="Arial"/>
              <a:cs typeface="Arial"/>
              <a:sym typeface="Chalkboard" charset="0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1474238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29081"/>
    </mc:Choice>
    <mc:Fallback xmlns="">
      <p:transition xmlns:p14="http://schemas.microsoft.com/office/powerpoint/2010/main" advTm="2908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68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45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68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45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68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451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68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451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68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451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68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451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68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451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68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451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68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4514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4514" grpId="0" build="p" autoUpdateAnimBg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9" name="Title 1"/>
          <p:cNvSpPr>
            <a:spLocks noGrp="1"/>
          </p:cNvSpPr>
          <p:nvPr>
            <p:ph type="title"/>
          </p:nvPr>
        </p:nvSpPr>
        <p:spPr>
          <a:xfrm>
            <a:off x="457200" y="-161925"/>
            <a:ext cx="8229600" cy="1143000"/>
          </a:xfrm>
        </p:spPr>
        <p:txBody>
          <a:bodyPr/>
          <a:lstStyle/>
          <a:p>
            <a:r>
              <a:rPr lang="en-US" altLang="en-US">
                <a:ea typeface="ＭＳ Ｐゴシック" charset="-128"/>
              </a:rPr>
              <a:t>Plan questions</a:t>
            </a:r>
          </a:p>
        </p:txBody>
      </p:sp>
      <p:sp>
        <p:nvSpPr>
          <p:cNvPr id="22530" name="TextBox 3"/>
          <p:cNvSpPr txBox="1">
            <a:spLocks noChangeArrowheads="1"/>
          </p:cNvSpPr>
          <p:nvPr/>
        </p:nvSpPr>
        <p:spPr bwMode="auto">
          <a:xfrm>
            <a:off x="2246313" y="3092450"/>
            <a:ext cx="1008062" cy="708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>
              <a:spcBef>
                <a:spcPct val="20000"/>
              </a:spcBef>
              <a:buFont typeface="Arial" charset="0"/>
              <a:buChar char="•"/>
              <a:defRPr kumimoji="1" sz="32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kumimoji="1" sz="28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kumimoji="1"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kumimoji="1" sz="20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kumimoji="1" sz="20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kumimoji="1" sz="20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kumimoji="1" sz="20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kumimoji="1" sz="20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kumimoji="1" sz="20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9pPr>
          </a:lstStyle>
          <a:p>
            <a:pPr algn="ctr" fontAlgn="base">
              <a:spcBef>
                <a:spcPct val="0"/>
              </a:spcBef>
              <a:spcAft>
                <a:spcPct val="0"/>
              </a:spcAft>
              <a:buFontTx/>
              <a:buNone/>
            </a:pPr>
            <a:r>
              <a:rPr lang="en-US" altLang="en-US" smtClean="0">
                <a:solidFill>
                  <a:prstClr val="black"/>
                </a:solidFill>
                <a:latin typeface="Arial" charset="0"/>
              </a:rPr>
              <a:t>⨝</a:t>
            </a:r>
          </a:p>
          <a:p>
            <a:pPr algn="ctr" fontAlgn="base">
              <a:spcBef>
                <a:spcPct val="0"/>
              </a:spcBef>
              <a:spcAft>
                <a:spcPct val="0"/>
              </a:spcAft>
              <a:buFontTx/>
              <a:buNone/>
            </a:pPr>
            <a:r>
              <a:rPr lang="en-US" altLang="en-US" sz="1400" smtClean="0">
                <a:solidFill>
                  <a:prstClr val="black"/>
                </a:solidFill>
                <a:latin typeface="Arial" charset="0"/>
              </a:rPr>
              <a:t>eno=eno</a:t>
            </a:r>
            <a:endParaRPr lang="en-US" altLang="en-US" smtClean="0">
              <a:solidFill>
                <a:prstClr val="black"/>
              </a:solidFill>
              <a:latin typeface="Arial" charset="0"/>
            </a:endParaRPr>
          </a:p>
        </p:txBody>
      </p:sp>
      <p:sp>
        <p:nvSpPr>
          <p:cNvPr id="22531" name="TextBox 4"/>
          <p:cNvSpPr txBox="1">
            <a:spLocks noChangeArrowheads="1"/>
          </p:cNvSpPr>
          <p:nvPr/>
        </p:nvSpPr>
        <p:spPr bwMode="auto">
          <a:xfrm>
            <a:off x="1577975" y="4254500"/>
            <a:ext cx="695325" cy="7064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>
              <a:spcBef>
                <a:spcPct val="20000"/>
              </a:spcBef>
              <a:buFont typeface="Arial" charset="0"/>
              <a:buChar char="•"/>
              <a:defRPr kumimoji="1" sz="32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kumimoji="1" sz="28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kumimoji="1"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kumimoji="1" sz="20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kumimoji="1" sz="20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kumimoji="1" sz="20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kumimoji="1" sz="20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kumimoji="1" sz="20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kumimoji="1" sz="20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9pPr>
          </a:lstStyle>
          <a:p>
            <a:pPr algn="ctr" fontAlgn="base">
              <a:spcBef>
                <a:spcPct val="0"/>
              </a:spcBef>
              <a:spcAft>
                <a:spcPct val="0"/>
              </a:spcAft>
              <a:buFontTx/>
              <a:buNone/>
            </a:pPr>
            <a:r>
              <a:rPr lang="en-US" altLang="en-US" smtClean="0">
                <a:solidFill>
                  <a:prstClr val="black"/>
                </a:solidFill>
                <a:latin typeface="Arial" charset="0"/>
              </a:rPr>
              <a:t>⨝</a:t>
            </a:r>
          </a:p>
          <a:p>
            <a:pPr algn="ctr" fontAlgn="base">
              <a:spcBef>
                <a:spcPct val="0"/>
              </a:spcBef>
              <a:spcAft>
                <a:spcPct val="0"/>
              </a:spcAft>
              <a:buFontTx/>
              <a:buNone/>
            </a:pPr>
            <a:r>
              <a:rPr lang="en-US" altLang="en-US" sz="1400" smtClean="0">
                <a:solidFill>
                  <a:prstClr val="black"/>
                </a:solidFill>
                <a:latin typeface="Arial" charset="0"/>
              </a:rPr>
              <a:t>dno=dno</a:t>
            </a:r>
            <a:endParaRPr lang="en-US" altLang="en-US" smtClean="0">
              <a:solidFill>
                <a:prstClr val="black"/>
              </a:solidFill>
              <a:latin typeface="Arial" charset="0"/>
            </a:endParaRPr>
          </a:p>
        </p:txBody>
      </p:sp>
      <p:sp>
        <p:nvSpPr>
          <p:cNvPr id="22532" name="TextBox 5"/>
          <p:cNvSpPr txBox="1">
            <a:spLocks noChangeArrowheads="1"/>
          </p:cNvSpPr>
          <p:nvPr/>
        </p:nvSpPr>
        <p:spPr bwMode="auto">
          <a:xfrm>
            <a:off x="833438" y="6253163"/>
            <a:ext cx="471487" cy="2825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>
              <a:spcBef>
                <a:spcPct val="20000"/>
              </a:spcBef>
              <a:buFont typeface="Arial" charset="0"/>
              <a:buChar char="•"/>
              <a:defRPr kumimoji="1" sz="32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kumimoji="1" sz="28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kumimoji="1"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kumimoji="1" sz="20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kumimoji="1" sz="20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kumimoji="1" sz="20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kumimoji="1" sz="20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kumimoji="1" sz="20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kumimoji="1" sz="20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  <a:buFontTx/>
              <a:buNone/>
            </a:pPr>
            <a:r>
              <a:rPr lang="en-US" altLang="en-US" sz="1800" smtClean="0">
                <a:solidFill>
                  <a:prstClr val="black"/>
                </a:solidFill>
                <a:latin typeface="Arial" charset="0"/>
              </a:rPr>
              <a:t>dept</a:t>
            </a:r>
          </a:p>
        </p:txBody>
      </p:sp>
      <p:sp>
        <p:nvSpPr>
          <p:cNvPr id="22533" name="TextBox 6"/>
          <p:cNvSpPr txBox="1">
            <a:spLocks noChangeArrowheads="1"/>
          </p:cNvSpPr>
          <p:nvPr/>
        </p:nvSpPr>
        <p:spPr bwMode="auto">
          <a:xfrm>
            <a:off x="2398713" y="6243638"/>
            <a:ext cx="519112" cy="2778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>
              <a:spcBef>
                <a:spcPct val="20000"/>
              </a:spcBef>
              <a:buFont typeface="Arial" charset="0"/>
              <a:buChar char="•"/>
              <a:defRPr kumimoji="1" sz="32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kumimoji="1" sz="28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kumimoji="1"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kumimoji="1" sz="20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kumimoji="1" sz="20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kumimoji="1" sz="20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kumimoji="1" sz="20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kumimoji="1" sz="20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kumimoji="1" sz="20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  <a:buFontTx/>
              <a:buNone/>
            </a:pPr>
            <a:r>
              <a:rPr lang="en-US" altLang="en-US" sz="1800" smtClean="0">
                <a:solidFill>
                  <a:prstClr val="black"/>
                </a:solidFill>
                <a:latin typeface="Arial" charset="0"/>
              </a:rPr>
              <a:t>emp</a:t>
            </a:r>
          </a:p>
        </p:txBody>
      </p:sp>
      <p:sp>
        <p:nvSpPr>
          <p:cNvPr id="22534" name="TextBox 7"/>
          <p:cNvSpPr txBox="1">
            <a:spLocks noChangeArrowheads="1"/>
          </p:cNvSpPr>
          <p:nvPr/>
        </p:nvSpPr>
        <p:spPr bwMode="auto">
          <a:xfrm>
            <a:off x="3276600" y="4203700"/>
            <a:ext cx="434975" cy="2778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>
              <a:spcBef>
                <a:spcPct val="20000"/>
              </a:spcBef>
              <a:buFont typeface="Arial" charset="0"/>
              <a:buChar char="•"/>
              <a:defRPr kumimoji="1" sz="32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kumimoji="1" sz="28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kumimoji="1"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kumimoji="1" sz="20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kumimoji="1" sz="20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kumimoji="1" sz="20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kumimoji="1" sz="20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kumimoji="1" sz="20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kumimoji="1" sz="20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  <a:buFontTx/>
              <a:buNone/>
            </a:pPr>
            <a:r>
              <a:rPr lang="en-US" altLang="en-US" sz="1800" smtClean="0">
                <a:solidFill>
                  <a:prstClr val="black"/>
                </a:solidFill>
                <a:latin typeface="Arial" charset="0"/>
              </a:rPr>
              <a:t>kids</a:t>
            </a:r>
          </a:p>
        </p:txBody>
      </p:sp>
      <p:sp>
        <p:nvSpPr>
          <p:cNvPr id="22535" name="TextBox 8"/>
          <p:cNvSpPr txBox="1">
            <a:spLocks noChangeArrowheads="1"/>
          </p:cNvSpPr>
          <p:nvPr/>
        </p:nvSpPr>
        <p:spPr bwMode="auto">
          <a:xfrm>
            <a:off x="496888" y="5230813"/>
            <a:ext cx="1116012" cy="492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>
              <a:spcBef>
                <a:spcPct val="20000"/>
              </a:spcBef>
              <a:buFont typeface="Arial" charset="0"/>
              <a:buChar char="•"/>
              <a:defRPr kumimoji="1" sz="32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kumimoji="1" sz="28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kumimoji="1"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kumimoji="1" sz="20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kumimoji="1" sz="20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kumimoji="1" sz="20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kumimoji="1" sz="20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kumimoji="1" sz="20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kumimoji="1" sz="20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  <a:buFontTx/>
              <a:buNone/>
            </a:pPr>
            <a:r>
              <a:rPr lang="en-US" altLang="en-US" smtClean="0">
                <a:solidFill>
                  <a:prstClr val="black"/>
                </a:solidFill>
                <a:latin typeface="Arial" charset="0"/>
              </a:rPr>
              <a:t>𝛔</a:t>
            </a:r>
            <a:r>
              <a:rPr lang="en-US" altLang="en-US" sz="1800" baseline="-25000" smtClean="0">
                <a:solidFill>
                  <a:prstClr val="black"/>
                </a:solidFill>
                <a:latin typeface="Arial" charset="0"/>
              </a:rPr>
              <a:t>name=‘eecs’</a:t>
            </a:r>
            <a:endParaRPr lang="en-US" altLang="en-US" sz="1800" smtClean="0">
              <a:solidFill>
                <a:prstClr val="black"/>
              </a:solidFill>
              <a:latin typeface="Arial" charset="0"/>
            </a:endParaRPr>
          </a:p>
        </p:txBody>
      </p:sp>
      <p:sp>
        <p:nvSpPr>
          <p:cNvPr id="22536" name="TextBox 9"/>
          <p:cNvSpPr txBox="1">
            <a:spLocks noChangeArrowheads="1"/>
          </p:cNvSpPr>
          <p:nvPr/>
        </p:nvSpPr>
        <p:spPr bwMode="auto">
          <a:xfrm>
            <a:off x="2249488" y="5248275"/>
            <a:ext cx="788987" cy="4937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>
              <a:spcBef>
                <a:spcPct val="20000"/>
              </a:spcBef>
              <a:buFont typeface="Arial" charset="0"/>
              <a:buChar char="•"/>
              <a:defRPr kumimoji="1" sz="32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kumimoji="1" sz="28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kumimoji="1"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kumimoji="1" sz="20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kumimoji="1" sz="20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kumimoji="1" sz="20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kumimoji="1" sz="20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kumimoji="1" sz="20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kumimoji="1" sz="20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  <a:buFontTx/>
              <a:buNone/>
            </a:pPr>
            <a:r>
              <a:rPr lang="en-US" altLang="en-US" smtClean="0">
                <a:solidFill>
                  <a:prstClr val="black"/>
                </a:solidFill>
                <a:latin typeface="Arial" charset="0"/>
              </a:rPr>
              <a:t>𝛔</a:t>
            </a:r>
            <a:r>
              <a:rPr lang="en-US" altLang="en-US" sz="1800" baseline="-25000" smtClean="0">
                <a:solidFill>
                  <a:prstClr val="black"/>
                </a:solidFill>
                <a:latin typeface="Arial" charset="0"/>
              </a:rPr>
              <a:t>sal&gt;50k</a:t>
            </a:r>
            <a:endParaRPr lang="en-US" altLang="en-US" sz="1800" smtClean="0">
              <a:solidFill>
                <a:prstClr val="black"/>
              </a:solidFill>
              <a:latin typeface="Arial" charset="0"/>
            </a:endParaRPr>
          </a:p>
        </p:txBody>
      </p:sp>
      <p:cxnSp>
        <p:nvCxnSpPr>
          <p:cNvPr id="12" name="Straight Connector 11"/>
          <p:cNvCxnSpPr>
            <a:cxnSpLocks noChangeShapeType="1"/>
            <a:stCxn id="22532" idx="0"/>
            <a:endCxn id="22535" idx="2"/>
          </p:cNvCxnSpPr>
          <p:nvPr/>
        </p:nvCxnSpPr>
        <p:spPr bwMode="auto">
          <a:xfrm flipH="1" flipV="1">
            <a:off x="1055688" y="5722938"/>
            <a:ext cx="12700" cy="530225"/>
          </a:xfrm>
          <a:prstGeom prst="line">
            <a:avLst/>
          </a:prstGeom>
          <a:noFill/>
          <a:ln w="25400">
            <a:solidFill>
              <a:schemeClr val="accent1"/>
            </a:solidFill>
            <a:round/>
            <a:headEnd/>
            <a:tailEnd/>
          </a:ln>
          <a:effectLst>
            <a:outerShdw blurRad="40000" dist="20000" dir="5400000" rotWithShape="0">
              <a:srgbClr val="000000">
                <a:alpha val="37999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4" name="Straight Connector 13"/>
          <p:cNvCxnSpPr>
            <a:cxnSpLocks noChangeShapeType="1"/>
            <a:stCxn id="22535" idx="0"/>
            <a:endCxn id="22531" idx="2"/>
          </p:cNvCxnSpPr>
          <p:nvPr/>
        </p:nvCxnSpPr>
        <p:spPr bwMode="auto">
          <a:xfrm flipV="1">
            <a:off x="1055688" y="4960938"/>
            <a:ext cx="869950" cy="269875"/>
          </a:xfrm>
          <a:prstGeom prst="line">
            <a:avLst/>
          </a:prstGeom>
          <a:noFill/>
          <a:ln w="25400">
            <a:solidFill>
              <a:schemeClr val="accent1"/>
            </a:solidFill>
            <a:round/>
            <a:headEnd/>
            <a:tailEnd/>
          </a:ln>
          <a:effectLst>
            <a:outerShdw blurRad="40000" dist="20000" dir="5400000" rotWithShape="0">
              <a:srgbClr val="000000">
                <a:alpha val="37999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6" name="Straight Connector 15"/>
          <p:cNvCxnSpPr>
            <a:cxnSpLocks noChangeShapeType="1"/>
            <a:stCxn id="22536" idx="0"/>
            <a:endCxn id="22531" idx="2"/>
          </p:cNvCxnSpPr>
          <p:nvPr/>
        </p:nvCxnSpPr>
        <p:spPr bwMode="auto">
          <a:xfrm flipH="1" flipV="1">
            <a:off x="1925638" y="4960938"/>
            <a:ext cx="719137" cy="287337"/>
          </a:xfrm>
          <a:prstGeom prst="line">
            <a:avLst/>
          </a:prstGeom>
          <a:noFill/>
          <a:ln w="25400">
            <a:solidFill>
              <a:schemeClr val="accent1"/>
            </a:solidFill>
            <a:round/>
            <a:headEnd/>
            <a:tailEnd/>
          </a:ln>
          <a:effectLst>
            <a:outerShdw blurRad="40000" dist="20000" dir="5400000" rotWithShape="0">
              <a:srgbClr val="000000">
                <a:alpha val="37999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18" name="Straight Connector 17"/>
          <p:cNvCxnSpPr>
            <a:cxnSpLocks noChangeShapeType="1"/>
            <a:stCxn id="22531" idx="0"/>
            <a:endCxn id="22530" idx="2"/>
          </p:cNvCxnSpPr>
          <p:nvPr/>
        </p:nvCxnSpPr>
        <p:spPr bwMode="auto">
          <a:xfrm flipV="1">
            <a:off x="1925638" y="3800475"/>
            <a:ext cx="823912" cy="454025"/>
          </a:xfrm>
          <a:prstGeom prst="line">
            <a:avLst/>
          </a:prstGeom>
          <a:noFill/>
          <a:ln w="25400">
            <a:solidFill>
              <a:schemeClr val="accent1"/>
            </a:solidFill>
            <a:round/>
            <a:headEnd/>
            <a:tailEnd/>
          </a:ln>
          <a:effectLst>
            <a:outerShdw blurRad="40000" dist="20000" dir="5400000" rotWithShape="0">
              <a:srgbClr val="000000">
                <a:alpha val="37999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0" name="Straight Connector 19"/>
          <p:cNvCxnSpPr>
            <a:cxnSpLocks noChangeShapeType="1"/>
            <a:stCxn id="22534" idx="0"/>
            <a:endCxn id="22530" idx="2"/>
          </p:cNvCxnSpPr>
          <p:nvPr/>
        </p:nvCxnSpPr>
        <p:spPr bwMode="auto">
          <a:xfrm flipH="1" flipV="1">
            <a:off x="2749550" y="3800475"/>
            <a:ext cx="744538" cy="403225"/>
          </a:xfrm>
          <a:prstGeom prst="line">
            <a:avLst/>
          </a:prstGeom>
          <a:noFill/>
          <a:ln w="25400">
            <a:solidFill>
              <a:schemeClr val="accent1"/>
            </a:solidFill>
            <a:round/>
            <a:headEnd/>
            <a:tailEnd/>
          </a:ln>
          <a:effectLst>
            <a:outerShdw blurRad="40000" dist="20000" dir="5400000" rotWithShape="0">
              <a:srgbClr val="000000">
                <a:alpha val="37999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2542" name="TextBox 20"/>
          <p:cNvSpPr txBox="1">
            <a:spLocks noChangeArrowheads="1"/>
          </p:cNvSpPr>
          <p:nvPr/>
        </p:nvSpPr>
        <p:spPr bwMode="auto">
          <a:xfrm>
            <a:off x="2622550" y="806450"/>
            <a:ext cx="1223963" cy="5540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>
              <a:spcBef>
                <a:spcPct val="20000"/>
              </a:spcBef>
              <a:buFont typeface="Arial" charset="0"/>
              <a:buChar char="•"/>
              <a:defRPr kumimoji="1" sz="32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kumimoji="1" sz="28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kumimoji="1"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kumimoji="1" sz="20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kumimoji="1" sz="20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kumimoji="1" sz="20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kumimoji="1" sz="20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kumimoji="1" sz="20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kumimoji="1" sz="20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  <a:buFontTx/>
              <a:buNone/>
            </a:pPr>
            <a:r>
              <a:rPr lang="el-GR" altLang="en-US" sz="3600" smtClean="0">
                <a:solidFill>
                  <a:prstClr val="black"/>
                </a:solidFill>
                <a:latin typeface="Arial" charset="0"/>
              </a:rPr>
              <a:t>Π</a:t>
            </a:r>
            <a:r>
              <a:rPr lang="en-US" altLang="en-US" sz="1800" baseline="-25000" smtClean="0">
                <a:solidFill>
                  <a:prstClr val="black"/>
                </a:solidFill>
                <a:latin typeface="Arial" charset="0"/>
              </a:rPr>
              <a:t>ename,count</a:t>
            </a:r>
            <a:endParaRPr lang="en-US" altLang="en-US" sz="3600" baseline="-25000" smtClean="0">
              <a:solidFill>
                <a:prstClr val="black"/>
              </a:solidFill>
              <a:latin typeface="Arial" charset="0"/>
            </a:endParaRPr>
          </a:p>
        </p:txBody>
      </p:sp>
      <p:sp>
        <p:nvSpPr>
          <p:cNvPr id="22543" name="TextBox 21"/>
          <p:cNvSpPr txBox="1">
            <a:spLocks noChangeArrowheads="1"/>
          </p:cNvSpPr>
          <p:nvPr/>
        </p:nvSpPr>
        <p:spPr bwMode="auto">
          <a:xfrm>
            <a:off x="1954213" y="2249488"/>
            <a:ext cx="2563812" cy="5540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>
              <a:spcBef>
                <a:spcPct val="20000"/>
              </a:spcBef>
              <a:buFont typeface="Arial" charset="0"/>
              <a:buChar char="•"/>
              <a:defRPr kumimoji="1" sz="32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kumimoji="1" sz="28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kumimoji="1"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kumimoji="1" sz="20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kumimoji="1" sz="20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kumimoji="1" sz="20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kumimoji="1" sz="20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kumimoji="1" sz="20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kumimoji="1" sz="20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  <a:buFontTx/>
              <a:buNone/>
            </a:pPr>
            <a:r>
              <a:rPr lang="en-US" altLang="en-US" sz="3600" smtClean="0">
                <a:solidFill>
                  <a:prstClr val="black"/>
                </a:solidFill>
                <a:latin typeface="Arial" charset="0"/>
              </a:rPr>
              <a:t>𝛂</a:t>
            </a:r>
            <a:r>
              <a:rPr lang="en-US" altLang="en-US" sz="2000" baseline="-25000" smtClean="0">
                <a:solidFill>
                  <a:prstClr val="black"/>
                </a:solidFill>
                <a:latin typeface="Arial" charset="0"/>
              </a:rPr>
              <a:t>agg:count(*), group by ename</a:t>
            </a:r>
            <a:endParaRPr lang="en-US" altLang="en-US" sz="3600" smtClean="0">
              <a:solidFill>
                <a:prstClr val="black"/>
              </a:solidFill>
              <a:latin typeface="Arial" charset="0"/>
            </a:endParaRPr>
          </a:p>
        </p:txBody>
      </p:sp>
      <p:sp>
        <p:nvSpPr>
          <p:cNvPr id="22544" name="TextBox 22"/>
          <p:cNvSpPr txBox="1">
            <a:spLocks noChangeArrowheads="1"/>
          </p:cNvSpPr>
          <p:nvPr/>
        </p:nvSpPr>
        <p:spPr bwMode="auto">
          <a:xfrm>
            <a:off x="2792413" y="1541463"/>
            <a:ext cx="892175" cy="492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>
              <a:spcBef>
                <a:spcPct val="20000"/>
              </a:spcBef>
              <a:buFont typeface="Arial" charset="0"/>
              <a:buChar char="•"/>
              <a:defRPr kumimoji="1" sz="32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kumimoji="1" sz="28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kumimoji="1" sz="24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kumimoji="1" sz="20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kumimoji="1" sz="20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kumimoji="1" sz="20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kumimoji="1" sz="20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kumimoji="1" sz="20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kumimoji="1" sz="2000">
                <a:solidFill>
                  <a:schemeClr val="tx1"/>
                </a:solidFill>
                <a:latin typeface="Calibri" charset="0"/>
                <a:ea typeface="ＭＳ Ｐゴシック" charset="-128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  <a:buFontTx/>
              <a:buNone/>
            </a:pPr>
            <a:r>
              <a:rPr lang="en-US" altLang="en-US" smtClean="0">
                <a:solidFill>
                  <a:prstClr val="black"/>
                </a:solidFill>
                <a:latin typeface="Arial" charset="0"/>
              </a:rPr>
              <a:t>𝛔</a:t>
            </a:r>
            <a:r>
              <a:rPr lang="en-US" altLang="en-US" sz="1800" baseline="-25000" smtClean="0">
                <a:solidFill>
                  <a:prstClr val="black"/>
                </a:solidFill>
                <a:latin typeface="Arial" charset="0"/>
              </a:rPr>
              <a:t>count &gt; 7</a:t>
            </a:r>
            <a:endParaRPr lang="en-US" altLang="en-US" sz="1800" smtClean="0">
              <a:solidFill>
                <a:prstClr val="black"/>
              </a:solidFill>
              <a:latin typeface="Arial" charset="0"/>
            </a:endParaRPr>
          </a:p>
        </p:txBody>
      </p:sp>
      <p:cxnSp>
        <p:nvCxnSpPr>
          <p:cNvPr id="25" name="Straight Connector 24"/>
          <p:cNvCxnSpPr>
            <a:cxnSpLocks noChangeShapeType="1"/>
            <a:stCxn id="22530" idx="0"/>
            <a:endCxn id="22543" idx="2"/>
          </p:cNvCxnSpPr>
          <p:nvPr/>
        </p:nvCxnSpPr>
        <p:spPr bwMode="auto">
          <a:xfrm flipV="1">
            <a:off x="2749550" y="2803525"/>
            <a:ext cx="487363" cy="288925"/>
          </a:xfrm>
          <a:prstGeom prst="line">
            <a:avLst/>
          </a:prstGeom>
          <a:noFill/>
          <a:ln w="25400">
            <a:solidFill>
              <a:schemeClr val="accent1"/>
            </a:solidFill>
            <a:round/>
            <a:headEnd/>
            <a:tailEnd/>
          </a:ln>
          <a:effectLst>
            <a:outerShdw blurRad="40000" dist="20000" dir="5400000" rotWithShape="0">
              <a:srgbClr val="000000">
                <a:alpha val="37999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7" name="Straight Connector 26"/>
          <p:cNvCxnSpPr>
            <a:cxnSpLocks noChangeShapeType="1"/>
            <a:stCxn id="22543" idx="0"/>
            <a:endCxn id="22544" idx="2"/>
          </p:cNvCxnSpPr>
          <p:nvPr/>
        </p:nvCxnSpPr>
        <p:spPr bwMode="auto">
          <a:xfrm flipV="1">
            <a:off x="3236913" y="2033588"/>
            <a:ext cx="1587" cy="215900"/>
          </a:xfrm>
          <a:prstGeom prst="line">
            <a:avLst/>
          </a:prstGeom>
          <a:noFill/>
          <a:ln w="25400">
            <a:solidFill>
              <a:schemeClr val="accent1"/>
            </a:solidFill>
            <a:round/>
            <a:headEnd/>
            <a:tailEnd/>
          </a:ln>
          <a:effectLst>
            <a:outerShdw blurRad="40000" dist="20000" dir="5400000" rotWithShape="0">
              <a:srgbClr val="000000">
                <a:alpha val="37999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29" name="Straight Connector 28"/>
          <p:cNvCxnSpPr>
            <a:cxnSpLocks noChangeShapeType="1"/>
            <a:stCxn id="22544" idx="0"/>
            <a:endCxn id="22542" idx="2"/>
          </p:cNvCxnSpPr>
          <p:nvPr/>
        </p:nvCxnSpPr>
        <p:spPr bwMode="auto">
          <a:xfrm flipH="1" flipV="1">
            <a:off x="3233738" y="1360488"/>
            <a:ext cx="4762" cy="180975"/>
          </a:xfrm>
          <a:prstGeom prst="line">
            <a:avLst/>
          </a:prstGeom>
          <a:noFill/>
          <a:ln w="25400">
            <a:solidFill>
              <a:schemeClr val="accent1"/>
            </a:solidFill>
            <a:round/>
            <a:headEnd/>
            <a:tailEnd/>
          </a:ln>
          <a:effectLst>
            <a:outerShdw blurRad="40000" dist="20000" dir="5400000" rotWithShape="0">
              <a:srgbClr val="000000">
                <a:alpha val="37999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5" name="Straight Connector 34"/>
          <p:cNvCxnSpPr>
            <a:cxnSpLocks noChangeShapeType="1"/>
            <a:stCxn id="22533" idx="0"/>
            <a:endCxn id="22536" idx="2"/>
          </p:cNvCxnSpPr>
          <p:nvPr/>
        </p:nvCxnSpPr>
        <p:spPr bwMode="auto">
          <a:xfrm flipH="1" flipV="1">
            <a:off x="2644775" y="5741988"/>
            <a:ext cx="12700" cy="501650"/>
          </a:xfrm>
          <a:prstGeom prst="line">
            <a:avLst/>
          </a:prstGeom>
          <a:noFill/>
          <a:ln w="25400">
            <a:solidFill>
              <a:schemeClr val="accent1"/>
            </a:solidFill>
            <a:round/>
            <a:headEnd/>
            <a:tailEnd/>
          </a:ln>
          <a:effectLst>
            <a:outerShdw blurRad="40000" dist="20000" dir="5400000" rotWithShape="0">
              <a:srgbClr val="000000">
                <a:alpha val="37999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grpSp>
        <p:nvGrpSpPr>
          <p:cNvPr id="59" name="Group 58"/>
          <p:cNvGrpSpPr>
            <a:grpSpLocks/>
          </p:cNvGrpSpPr>
          <p:nvPr/>
        </p:nvGrpSpPr>
        <p:grpSpPr bwMode="auto">
          <a:xfrm>
            <a:off x="1735138" y="5754688"/>
            <a:ext cx="4006554" cy="1103312"/>
            <a:chOff x="1734670" y="5755341"/>
            <a:chExt cx="4006928" cy="1102659"/>
          </a:xfrm>
        </p:grpSpPr>
        <p:sp>
          <p:nvSpPr>
            <p:cNvPr id="47" name="Donut 46"/>
            <p:cNvSpPr>
              <a:spLocks/>
            </p:cNvSpPr>
            <p:nvPr/>
          </p:nvSpPr>
          <p:spPr bwMode="auto">
            <a:xfrm>
              <a:off x="1734670" y="5755341"/>
              <a:ext cx="1814681" cy="1102659"/>
            </a:xfrm>
            <a:custGeom>
              <a:avLst/>
              <a:gdLst>
                <a:gd name="T0" fmla="*/ 0 w 1814681"/>
                <a:gd name="T1" fmla="*/ 551330 h 1102659"/>
                <a:gd name="T2" fmla="*/ 907341 w 1814681"/>
                <a:gd name="T3" fmla="*/ 0 h 1102659"/>
                <a:gd name="T4" fmla="*/ 1814682 w 1814681"/>
                <a:gd name="T5" fmla="*/ 551330 h 1102659"/>
                <a:gd name="T6" fmla="*/ 907341 w 1814681"/>
                <a:gd name="T7" fmla="*/ 1102660 h 1102659"/>
                <a:gd name="T8" fmla="*/ 0 w 1814681"/>
                <a:gd name="T9" fmla="*/ 551330 h 1102659"/>
                <a:gd name="T10" fmla="*/ 100849 w 1814681"/>
                <a:gd name="T11" fmla="*/ 551330 h 1102659"/>
                <a:gd name="T12" fmla="*/ 907340 w 1814681"/>
                <a:gd name="T13" fmla="*/ 1001810 h 1102659"/>
                <a:gd name="T14" fmla="*/ 1713831 w 1814681"/>
                <a:gd name="T15" fmla="*/ 551330 h 1102659"/>
                <a:gd name="T16" fmla="*/ 907340 w 1814681"/>
                <a:gd name="T17" fmla="*/ 100850 h 1102659"/>
                <a:gd name="T18" fmla="*/ 100849 w 1814681"/>
                <a:gd name="T19" fmla="*/ 551330 h 1102659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</a:gdLst>
              <a:ahLst/>
              <a:cxnLst>
                <a:cxn ang="T20">
                  <a:pos x="T0" y="T1"/>
                </a:cxn>
                <a:cxn ang="T21">
                  <a:pos x="T2" y="T3"/>
                </a:cxn>
                <a:cxn ang="T22">
                  <a:pos x="T4" y="T5"/>
                </a:cxn>
                <a:cxn ang="T23">
                  <a:pos x="T6" y="T7"/>
                </a:cxn>
                <a:cxn ang="T24">
                  <a:pos x="T8" y="T9"/>
                </a:cxn>
                <a:cxn ang="T25">
                  <a:pos x="T10" y="T11"/>
                </a:cxn>
                <a:cxn ang="T26">
                  <a:pos x="T12" y="T13"/>
                </a:cxn>
                <a:cxn ang="T27">
                  <a:pos x="T14" y="T15"/>
                </a:cxn>
                <a:cxn ang="T28">
                  <a:pos x="T16" y="T17"/>
                </a:cxn>
                <a:cxn ang="T29">
                  <a:pos x="T18" y="T19"/>
                </a:cxn>
              </a:cxnLst>
              <a:rect l="0" t="0" r="r" b="b"/>
              <a:pathLst>
                <a:path w="1814681" h="1102659">
                  <a:moveTo>
                    <a:pt x="0" y="551330"/>
                  </a:moveTo>
                  <a:cubicBezTo>
                    <a:pt x="0" y="246839"/>
                    <a:pt x="406230" y="0"/>
                    <a:pt x="907341" y="0"/>
                  </a:cubicBezTo>
                  <a:cubicBezTo>
                    <a:pt x="1408452" y="0"/>
                    <a:pt x="1814682" y="246839"/>
                    <a:pt x="1814682" y="551330"/>
                  </a:cubicBezTo>
                  <a:cubicBezTo>
                    <a:pt x="1814682" y="855821"/>
                    <a:pt x="1408452" y="1102660"/>
                    <a:pt x="907341" y="1102660"/>
                  </a:cubicBezTo>
                  <a:cubicBezTo>
                    <a:pt x="406230" y="1102660"/>
                    <a:pt x="0" y="855821"/>
                    <a:pt x="0" y="551330"/>
                  </a:cubicBezTo>
                  <a:close/>
                  <a:moveTo>
                    <a:pt x="100849" y="551330"/>
                  </a:moveTo>
                  <a:cubicBezTo>
                    <a:pt x="100849" y="800123"/>
                    <a:pt x="461927" y="1001810"/>
                    <a:pt x="907340" y="1001810"/>
                  </a:cubicBezTo>
                  <a:cubicBezTo>
                    <a:pt x="1352753" y="1001810"/>
                    <a:pt x="1713831" y="800123"/>
                    <a:pt x="1713831" y="551330"/>
                  </a:cubicBezTo>
                  <a:cubicBezTo>
                    <a:pt x="1713831" y="302537"/>
                    <a:pt x="1352753" y="100850"/>
                    <a:pt x="907340" y="100850"/>
                  </a:cubicBezTo>
                  <a:cubicBezTo>
                    <a:pt x="461927" y="100850"/>
                    <a:pt x="100849" y="302537"/>
                    <a:pt x="100849" y="551330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rgbClr val="4A7EBB"/>
              </a:solidFill>
              <a:prstDash val="solid"/>
              <a:round/>
              <a:headEnd/>
              <a:tailEnd/>
            </a:ln>
            <a:effectLst>
              <a:outerShdw blurRad="40000" dist="23000" dir="5400000" rotWithShape="0">
                <a:srgbClr val="000000">
                  <a:alpha val="34998"/>
                </a:srgbClr>
              </a:outerShdw>
            </a:effectLst>
          </p:spPr>
          <p:txBody>
            <a:bodyPr anchor="ctr"/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kumimoji="1" lang="en-US" smtClean="0">
                <a:solidFill>
                  <a:prstClr val="black"/>
                </a:solidFill>
                <a:latin typeface="Arial" charset="0"/>
                <a:ea typeface="ＭＳ Ｐゴシック" charset="-128"/>
              </a:endParaRPr>
            </a:p>
          </p:txBody>
        </p:sp>
        <p:sp>
          <p:nvSpPr>
            <p:cNvPr id="22559" name="TextBox 49"/>
            <p:cNvSpPr txBox="1">
              <a:spLocks noChangeArrowheads="1"/>
            </p:cNvSpPr>
            <p:nvPr/>
          </p:nvSpPr>
          <p:spPr bwMode="auto">
            <a:xfrm>
              <a:off x="3581104" y="5791613"/>
              <a:ext cx="2160494" cy="92278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Font typeface="Arial" charset="0"/>
                <a:buChar char="•"/>
                <a:defRPr kumimoji="1" sz="3200"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1pPr>
              <a:lvl2pPr marL="742950" indent="-285750">
                <a:spcBef>
                  <a:spcPct val="20000"/>
                </a:spcBef>
                <a:buFont typeface="Arial" charset="0"/>
                <a:buChar char="–"/>
                <a:defRPr kumimoji="1" sz="2800"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2pPr>
              <a:lvl3pPr marL="1143000" indent="-228600">
                <a:spcBef>
                  <a:spcPct val="20000"/>
                </a:spcBef>
                <a:buFont typeface="Arial" charset="0"/>
                <a:buChar char="•"/>
                <a:defRPr kumimoji="1" sz="2400"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3pPr>
              <a:lvl4pPr marL="1600200" indent="-228600">
                <a:spcBef>
                  <a:spcPct val="20000"/>
                </a:spcBef>
                <a:buFont typeface="Arial" charset="0"/>
                <a:buChar char="–"/>
                <a:defRPr kumimoji="1" sz="2000"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4pPr>
              <a:lvl5pPr marL="2057400" indent="-228600">
                <a:spcBef>
                  <a:spcPct val="20000"/>
                </a:spcBef>
                <a:buFont typeface="Arial" charset="0"/>
                <a:buChar char="»"/>
                <a:defRPr kumimoji="1" sz="2000"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5pPr>
              <a:lvl6pPr marL="25146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kumimoji="1" sz="2000"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6pPr>
              <a:lvl7pPr marL="29718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kumimoji="1" sz="2000"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7pPr>
              <a:lvl8pPr marL="34290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kumimoji="1" sz="2000"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8pPr>
              <a:lvl9pPr marL="38862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kumimoji="1" sz="2000"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9pPr>
            </a:lstStyle>
            <a:p>
              <a:pPr fontAlgn="base">
                <a:spcBef>
                  <a:spcPct val="0"/>
                </a:spcBef>
                <a:spcAft>
                  <a:spcPct val="0"/>
                </a:spcAft>
                <a:buFontTx/>
                <a:buNone/>
              </a:pPr>
              <a:r>
                <a:rPr lang="en-US" altLang="en-US" sz="1800" b="1" dirty="0" smtClean="0">
                  <a:solidFill>
                    <a:prstClr val="black"/>
                  </a:solidFill>
                  <a:latin typeface="Arial" charset="0"/>
                </a:rPr>
                <a:t>Storage model &amp; access </a:t>
              </a:r>
              <a:r>
                <a:rPr lang="en-US" altLang="en-US" sz="1800" b="1" dirty="0" smtClean="0">
                  <a:solidFill>
                    <a:prstClr val="black"/>
                  </a:solidFill>
                  <a:latin typeface="Arial" charset="0"/>
                </a:rPr>
                <a:t>methods </a:t>
              </a:r>
              <a:r>
                <a:rPr lang="mr-IN" altLang="en-US" sz="1800" b="1" dirty="0" smtClean="0">
                  <a:solidFill>
                    <a:prstClr val="black"/>
                  </a:solidFill>
                  <a:latin typeface="Arial" charset="0"/>
                </a:rPr>
                <a:t>–</a:t>
              </a:r>
              <a:r>
                <a:rPr lang="en-US" altLang="en-US" sz="1800" b="1" dirty="0" smtClean="0">
                  <a:solidFill>
                    <a:prstClr val="black"/>
                  </a:solidFill>
                  <a:latin typeface="Arial" charset="0"/>
                </a:rPr>
                <a:t> Previous lectures</a:t>
              </a:r>
              <a:endParaRPr lang="en-US" altLang="en-US" sz="1800" b="1" dirty="0" smtClean="0">
                <a:solidFill>
                  <a:prstClr val="black"/>
                </a:solidFill>
                <a:latin typeface="Arial" charset="0"/>
              </a:endParaRPr>
            </a:p>
          </p:txBody>
        </p:sp>
      </p:grpSp>
      <p:grpSp>
        <p:nvGrpSpPr>
          <p:cNvPr id="60" name="Group 59"/>
          <p:cNvGrpSpPr>
            <a:grpSpLocks/>
          </p:cNvGrpSpPr>
          <p:nvPr/>
        </p:nvGrpSpPr>
        <p:grpSpPr bwMode="auto">
          <a:xfrm>
            <a:off x="1129506" y="2918858"/>
            <a:ext cx="4941123" cy="2297234"/>
            <a:chOff x="932329" y="2858231"/>
            <a:chExt cx="4940831" cy="2297031"/>
          </a:xfrm>
        </p:grpSpPr>
        <p:sp>
          <p:nvSpPr>
            <p:cNvPr id="48" name="Donut 47"/>
            <p:cNvSpPr>
              <a:spLocks/>
            </p:cNvSpPr>
            <p:nvPr/>
          </p:nvSpPr>
          <p:spPr bwMode="auto">
            <a:xfrm>
              <a:off x="932329" y="4052047"/>
              <a:ext cx="1815993" cy="1103215"/>
            </a:xfrm>
            <a:custGeom>
              <a:avLst/>
              <a:gdLst>
                <a:gd name="T0" fmla="*/ 0 w 1815993"/>
                <a:gd name="T1" fmla="*/ 551608 h 1103215"/>
                <a:gd name="T2" fmla="*/ 907997 w 1815993"/>
                <a:gd name="T3" fmla="*/ 0 h 1103215"/>
                <a:gd name="T4" fmla="*/ 1815994 w 1815993"/>
                <a:gd name="T5" fmla="*/ 551608 h 1103215"/>
                <a:gd name="T6" fmla="*/ 907997 w 1815993"/>
                <a:gd name="T7" fmla="*/ 1103216 h 1103215"/>
                <a:gd name="T8" fmla="*/ 0 w 1815993"/>
                <a:gd name="T9" fmla="*/ 551608 h 1103215"/>
                <a:gd name="T10" fmla="*/ 100900 w 1815993"/>
                <a:gd name="T11" fmla="*/ 551608 h 1103215"/>
                <a:gd name="T12" fmla="*/ 907996 w 1815993"/>
                <a:gd name="T13" fmla="*/ 1002315 h 1103215"/>
                <a:gd name="T14" fmla="*/ 1715092 w 1815993"/>
                <a:gd name="T15" fmla="*/ 551608 h 1103215"/>
                <a:gd name="T16" fmla="*/ 907996 w 1815993"/>
                <a:gd name="T17" fmla="*/ 100901 h 1103215"/>
                <a:gd name="T18" fmla="*/ 100900 w 1815993"/>
                <a:gd name="T19" fmla="*/ 551608 h 1103215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</a:gdLst>
              <a:ahLst/>
              <a:cxnLst>
                <a:cxn ang="T20">
                  <a:pos x="T0" y="T1"/>
                </a:cxn>
                <a:cxn ang="T21">
                  <a:pos x="T2" y="T3"/>
                </a:cxn>
                <a:cxn ang="T22">
                  <a:pos x="T4" y="T5"/>
                </a:cxn>
                <a:cxn ang="T23">
                  <a:pos x="T6" y="T7"/>
                </a:cxn>
                <a:cxn ang="T24">
                  <a:pos x="T8" y="T9"/>
                </a:cxn>
                <a:cxn ang="T25">
                  <a:pos x="T10" y="T11"/>
                </a:cxn>
                <a:cxn ang="T26">
                  <a:pos x="T12" y="T13"/>
                </a:cxn>
                <a:cxn ang="T27">
                  <a:pos x="T14" y="T15"/>
                </a:cxn>
                <a:cxn ang="T28">
                  <a:pos x="T16" y="T17"/>
                </a:cxn>
                <a:cxn ang="T29">
                  <a:pos x="T18" y="T19"/>
                </a:cxn>
              </a:cxnLst>
              <a:rect l="0" t="0" r="r" b="b"/>
              <a:pathLst>
                <a:path w="1815993" h="1103215">
                  <a:moveTo>
                    <a:pt x="0" y="551608"/>
                  </a:moveTo>
                  <a:cubicBezTo>
                    <a:pt x="0" y="246963"/>
                    <a:pt x="406524" y="0"/>
                    <a:pt x="907997" y="0"/>
                  </a:cubicBezTo>
                  <a:cubicBezTo>
                    <a:pt x="1409470" y="0"/>
                    <a:pt x="1815994" y="246963"/>
                    <a:pt x="1815994" y="551608"/>
                  </a:cubicBezTo>
                  <a:cubicBezTo>
                    <a:pt x="1815994" y="856253"/>
                    <a:pt x="1409470" y="1103216"/>
                    <a:pt x="907997" y="1103216"/>
                  </a:cubicBezTo>
                  <a:cubicBezTo>
                    <a:pt x="406524" y="1103216"/>
                    <a:pt x="0" y="856253"/>
                    <a:pt x="0" y="551608"/>
                  </a:cubicBezTo>
                  <a:close/>
                  <a:moveTo>
                    <a:pt x="100900" y="551608"/>
                  </a:moveTo>
                  <a:cubicBezTo>
                    <a:pt x="100900" y="800527"/>
                    <a:pt x="462249" y="1002315"/>
                    <a:pt x="907996" y="1002315"/>
                  </a:cubicBezTo>
                  <a:cubicBezTo>
                    <a:pt x="1353743" y="1002315"/>
                    <a:pt x="1715092" y="800527"/>
                    <a:pt x="1715092" y="551608"/>
                  </a:cubicBezTo>
                  <a:cubicBezTo>
                    <a:pt x="1715092" y="302689"/>
                    <a:pt x="1353743" y="100901"/>
                    <a:pt x="907996" y="100901"/>
                  </a:cubicBezTo>
                  <a:cubicBezTo>
                    <a:pt x="462249" y="100901"/>
                    <a:pt x="100900" y="302689"/>
                    <a:pt x="100900" y="551608"/>
                  </a:cubicBezTo>
                  <a:close/>
                </a:path>
              </a:pathLst>
            </a:custGeom>
            <a:gradFill rotWithShape="1">
              <a:gsLst>
                <a:gs pos="0">
                  <a:srgbClr val="9BC1FF"/>
                </a:gs>
                <a:gs pos="100000">
                  <a:srgbClr val="3F80CD"/>
                </a:gs>
              </a:gsLst>
              <a:lin ang="5400000"/>
            </a:gradFill>
            <a:ln w="9525" cap="flat" cmpd="sng">
              <a:solidFill>
                <a:srgbClr val="4A7EBB"/>
              </a:solidFill>
              <a:prstDash val="solid"/>
              <a:round/>
              <a:headEnd/>
              <a:tailEnd/>
            </a:ln>
            <a:effectLst>
              <a:outerShdw blurRad="40000" dist="23000" dir="5400000" rotWithShape="0">
                <a:srgbClr val="000000">
                  <a:alpha val="34998"/>
                </a:srgbClr>
              </a:outerShdw>
            </a:effectLst>
          </p:spPr>
          <p:txBody>
            <a:bodyPr anchor="ctr"/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kumimoji="1" lang="en-US" smtClean="0">
                <a:solidFill>
                  <a:prstClr val="black"/>
                </a:solidFill>
                <a:latin typeface="Arial" charset="0"/>
                <a:ea typeface="ＭＳ Ｐゴシック" charset="-128"/>
              </a:endParaRPr>
            </a:p>
          </p:txBody>
        </p:sp>
        <p:sp>
          <p:nvSpPr>
            <p:cNvPr id="22556" name="TextBox 48"/>
            <p:cNvSpPr txBox="1">
              <a:spLocks noChangeArrowheads="1"/>
            </p:cNvSpPr>
            <p:nvPr/>
          </p:nvSpPr>
          <p:spPr bwMode="auto">
            <a:xfrm>
              <a:off x="3788866" y="3002222"/>
              <a:ext cx="2084294" cy="64627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Font typeface="Arial" charset="0"/>
                <a:buChar char="•"/>
                <a:defRPr kumimoji="1" sz="3200"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1pPr>
              <a:lvl2pPr marL="742950" indent="-285750">
                <a:spcBef>
                  <a:spcPct val="20000"/>
                </a:spcBef>
                <a:buFont typeface="Arial" charset="0"/>
                <a:buChar char="–"/>
                <a:defRPr kumimoji="1" sz="2800"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2pPr>
              <a:lvl3pPr marL="1143000" indent="-228600">
                <a:spcBef>
                  <a:spcPct val="20000"/>
                </a:spcBef>
                <a:buFont typeface="Arial" charset="0"/>
                <a:buChar char="•"/>
                <a:defRPr kumimoji="1" sz="2400"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3pPr>
              <a:lvl4pPr marL="1600200" indent="-228600">
                <a:spcBef>
                  <a:spcPct val="20000"/>
                </a:spcBef>
                <a:buFont typeface="Arial" charset="0"/>
                <a:buChar char="–"/>
                <a:defRPr kumimoji="1" sz="2000"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4pPr>
              <a:lvl5pPr marL="2057400" indent="-228600">
                <a:spcBef>
                  <a:spcPct val="20000"/>
                </a:spcBef>
                <a:buFont typeface="Arial" charset="0"/>
                <a:buChar char="»"/>
                <a:defRPr kumimoji="1" sz="2000"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5pPr>
              <a:lvl6pPr marL="25146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kumimoji="1" sz="2000"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6pPr>
              <a:lvl7pPr marL="29718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kumimoji="1" sz="2000"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7pPr>
              <a:lvl8pPr marL="34290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kumimoji="1" sz="2000"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8pPr>
              <a:lvl9pPr marL="38862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kumimoji="1" sz="2000"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9pPr>
            </a:lstStyle>
            <a:p>
              <a:pPr fontAlgn="base">
                <a:spcBef>
                  <a:spcPct val="0"/>
                </a:spcBef>
                <a:spcAft>
                  <a:spcPct val="0"/>
                </a:spcAft>
                <a:buFontTx/>
                <a:buNone/>
              </a:pPr>
              <a:r>
                <a:rPr lang="en-US" altLang="en-US" sz="1800" b="1" dirty="0" smtClean="0">
                  <a:solidFill>
                    <a:prstClr val="black"/>
                  </a:solidFill>
                  <a:latin typeface="Arial" charset="0"/>
                </a:rPr>
                <a:t>Implementation</a:t>
              </a:r>
              <a:r>
                <a:rPr lang="en-US" altLang="en-US" sz="1800" b="1" dirty="0" smtClean="0">
                  <a:solidFill>
                    <a:prstClr val="black"/>
                  </a:solidFill>
                  <a:latin typeface="Arial" charset="0"/>
                </a:rPr>
                <a:t>? </a:t>
              </a:r>
              <a:r>
                <a:rPr lang="mr-IN" altLang="en-US" sz="1800" b="1" dirty="0" smtClean="0">
                  <a:solidFill>
                    <a:prstClr val="black"/>
                  </a:solidFill>
                  <a:latin typeface="Arial" charset="0"/>
                </a:rPr>
                <a:t>–</a:t>
              </a:r>
              <a:r>
                <a:rPr lang="en-US" altLang="en-US" sz="1800" b="1" dirty="0" smtClean="0">
                  <a:solidFill>
                    <a:prstClr val="black"/>
                  </a:solidFill>
                  <a:latin typeface="Arial" charset="0"/>
                </a:rPr>
                <a:t> This Lecture</a:t>
              </a:r>
              <a:endParaRPr lang="en-US" altLang="en-US" sz="1800" b="1" dirty="0" smtClean="0">
                <a:solidFill>
                  <a:prstClr val="black"/>
                </a:solidFill>
                <a:latin typeface="Arial" charset="0"/>
              </a:endParaRPr>
            </a:p>
          </p:txBody>
        </p:sp>
        <p:sp>
          <p:nvSpPr>
            <p:cNvPr id="51" name="Donut 50"/>
            <p:cNvSpPr>
              <a:spLocks/>
            </p:cNvSpPr>
            <p:nvPr/>
          </p:nvSpPr>
          <p:spPr bwMode="auto">
            <a:xfrm>
              <a:off x="1937981" y="2858231"/>
              <a:ext cx="1814405" cy="1103214"/>
            </a:xfrm>
            <a:custGeom>
              <a:avLst/>
              <a:gdLst>
                <a:gd name="T0" fmla="*/ 0 w 1814405"/>
                <a:gd name="T1" fmla="*/ 551607 h 1103214"/>
                <a:gd name="T2" fmla="*/ 907203 w 1814405"/>
                <a:gd name="T3" fmla="*/ 0 h 1103214"/>
                <a:gd name="T4" fmla="*/ 1814406 w 1814405"/>
                <a:gd name="T5" fmla="*/ 551607 h 1103214"/>
                <a:gd name="T6" fmla="*/ 907203 w 1814405"/>
                <a:gd name="T7" fmla="*/ 1103214 h 1103214"/>
                <a:gd name="T8" fmla="*/ 0 w 1814405"/>
                <a:gd name="T9" fmla="*/ 551607 h 1103214"/>
                <a:gd name="T10" fmla="*/ 100900 w 1814405"/>
                <a:gd name="T11" fmla="*/ 551607 h 1103214"/>
                <a:gd name="T12" fmla="*/ 907203 w 1814405"/>
                <a:gd name="T13" fmla="*/ 1002314 h 1103214"/>
                <a:gd name="T14" fmla="*/ 1713506 w 1814405"/>
                <a:gd name="T15" fmla="*/ 551607 h 1103214"/>
                <a:gd name="T16" fmla="*/ 907203 w 1814405"/>
                <a:gd name="T17" fmla="*/ 100900 h 1103214"/>
                <a:gd name="T18" fmla="*/ 100900 w 1814405"/>
                <a:gd name="T19" fmla="*/ 551607 h 1103214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</a:gdLst>
              <a:ahLst/>
              <a:cxnLst>
                <a:cxn ang="T20">
                  <a:pos x="T0" y="T1"/>
                </a:cxn>
                <a:cxn ang="T21">
                  <a:pos x="T2" y="T3"/>
                </a:cxn>
                <a:cxn ang="T22">
                  <a:pos x="T4" y="T5"/>
                </a:cxn>
                <a:cxn ang="T23">
                  <a:pos x="T6" y="T7"/>
                </a:cxn>
                <a:cxn ang="T24">
                  <a:pos x="T8" y="T9"/>
                </a:cxn>
                <a:cxn ang="T25">
                  <a:pos x="T10" y="T11"/>
                </a:cxn>
                <a:cxn ang="T26">
                  <a:pos x="T12" y="T13"/>
                </a:cxn>
                <a:cxn ang="T27">
                  <a:pos x="T14" y="T15"/>
                </a:cxn>
                <a:cxn ang="T28">
                  <a:pos x="T16" y="T17"/>
                </a:cxn>
                <a:cxn ang="T29">
                  <a:pos x="T18" y="T19"/>
                </a:cxn>
              </a:cxnLst>
              <a:rect l="0" t="0" r="r" b="b"/>
              <a:pathLst>
                <a:path w="1814405" h="1103214">
                  <a:moveTo>
                    <a:pt x="0" y="551607"/>
                  </a:moveTo>
                  <a:cubicBezTo>
                    <a:pt x="0" y="246963"/>
                    <a:pt x="406169" y="0"/>
                    <a:pt x="907203" y="0"/>
                  </a:cubicBezTo>
                  <a:cubicBezTo>
                    <a:pt x="1408237" y="0"/>
                    <a:pt x="1814406" y="246963"/>
                    <a:pt x="1814406" y="551607"/>
                  </a:cubicBezTo>
                  <a:cubicBezTo>
                    <a:pt x="1814406" y="856251"/>
                    <a:pt x="1408237" y="1103214"/>
                    <a:pt x="907203" y="1103214"/>
                  </a:cubicBezTo>
                  <a:cubicBezTo>
                    <a:pt x="406169" y="1103214"/>
                    <a:pt x="0" y="856251"/>
                    <a:pt x="0" y="551607"/>
                  </a:cubicBezTo>
                  <a:close/>
                  <a:moveTo>
                    <a:pt x="100900" y="551607"/>
                  </a:moveTo>
                  <a:cubicBezTo>
                    <a:pt x="100900" y="800526"/>
                    <a:pt x="461894" y="1002314"/>
                    <a:pt x="907203" y="1002314"/>
                  </a:cubicBezTo>
                  <a:cubicBezTo>
                    <a:pt x="1352512" y="1002314"/>
                    <a:pt x="1713506" y="800526"/>
                    <a:pt x="1713506" y="551607"/>
                  </a:cubicBezTo>
                  <a:cubicBezTo>
                    <a:pt x="1713506" y="302688"/>
                    <a:pt x="1352512" y="100900"/>
                    <a:pt x="907203" y="100900"/>
                  </a:cubicBezTo>
                  <a:cubicBezTo>
                    <a:pt x="461894" y="100900"/>
                    <a:pt x="100900" y="302688"/>
                    <a:pt x="100900" y="551607"/>
                  </a:cubicBezTo>
                  <a:close/>
                </a:path>
              </a:pathLst>
            </a:custGeom>
            <a:gradFill rotWithShape="1">
              <a:gsLst>
                <a:gs pos="0">
                  <a:srgbClr val="9BC1FF"/>
                </a:gs>
                <a:gs pos="100000">
                  <a:srgbClr val="3F80CD"/>
                </a:gs>
              </a:gsLst>
              <a:lin ang="5400000"/>
            </a:gradFill>
            <a:ln w="9525" cap="flat" cmpd="sng">
              <a:solidFill>
                <a:srgbClr val="4A7EBB"/>
              </a:solidFill>
              <a:prstDash val="solid"/>
              <a:round/>
              <a:headEnd/>
              <a:tailEnd/>
            </a:ln>
            <a:effectLst>
              <a:outerShdw blurRad="40000" dist="23000" dir="5400000" rotWithShape="0">
                <a:srgbClr val="000000">
                  <a:alpha val="34998"/>
                </a:srgbClr>
              </a:outerShdw>
            </a:effectLst>
          </p:spPr>
          <p:txBody>
            <a:bodyPr anchor="ctr"/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kumimoji="1" lang="en-US" smtClean="0">
                <a:solidFill>
                  <a:prstClr val="black"/>
                </a:solidFill>
                <a:latin typeface="Arial" charset="0"/>
                <a:ea typeface="ＭＳ Ｐゴシック" charset="-128"/>
              </a:endParaRPr>
            </a:p>
          </p:txBody>
        </p:sp>
      </p:grpSp>
      <p:grpSp>
        <p:nvGrpSpPr>
          <p:cNvPr id="61" name="Group 60"/>
          <p:cNvGrpSpPr>
            <a:grpSpLocks/>
          </p:cNvGrpSpPr>
          <p:nvPr/>
        </p:nvGrpSpPr>
        <p:grpSpPr bwMode="auto">
          <a:xfrm>
            <a:off x="120650" y="2880551"/>
            <a:ext cx="2125663" cy="1726374"/>
            <a:chOff x="120677" y="2880107"/>
            <a:chExt cx="2125452" cy="1727588"/>
          </a:xfrm>
        </p:grpSpPr>
        <p:cxnSp>
          <p:nvCxnSpPr>
            <p:cNvPr id="53" name="Curved Connector 52"/>
            <p:cNvCxnSpPr>
              <a:cxnSpLocks noChangeShapeType="1"/>
              <a:stCxn id="22530" idx="1"/>
              <a:endCxn id="22531" idx="1"/>
            </p:cNvCxnSpPr>
            <p:nvPr/>
          </p:nvCxnSpPr>
          <p:spPr bwMode="auto">
            <a:xfrm rot="10800000" flipV="1">
              <a:off x="1577857" y="3446417"/>
              <a:ext cx="668272" cy="1161278"/>
            </a:xfrm>
            <a:prstGeom prst="curvedConnector3">
              <a:avLst>
                <a:gd name="adj1" fmla="val 132213"/>
              </a:avLst>
            </a:prstGeom>
            <a:noFill/>
            <a:ln w="60325">
              <a:solidFill>
                <a:srgbClr val="77933C"/>
              </a:solidFill>
              <a:round/>
              <a:headEnd type="stealth" w="lg" len="lg"/>
              <a:tailEnd type="stealth" w="lg" len="lg"/>
            </a:ln>
            <a:effectLst>
              <a:outerShdw blurRad="40000" dist="20000" dir="5400000" rotWithShape="0">
                <a:srgbClr val="000000">
                  <a:alpha val="37999"/>
                </a:srgbClr>
              </a:outerShdw>
            </a:effectLst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sp>
          <p:nvSpPr>
            <p:cNvPr id="22554" name="TextBox 57"/>
            <p:cNvSpPr txBox="1">
              <a:spLocks noChangeArrowheads="1"/>
            </p:cNvSpPr>
            <p:nvPr/>
          </p:nvSpPr>
          <p:spPr bwMode="auto">
            <a:xfrm>
              <a:off x="120677" y="2880107"/>
              <a:ext cx="1882588" cy="64678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Font typeface="Arial" charset="0"/>
                <a:buChar char="•"/>
                <a:defRPr kumimoji="1" sz="3200"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1pPr>
              <a:lvl2pPr marL="742950" indent="-285750">
                <a:spcBef>
                  <a:spcPct val="20000"/>
                </a:spcBef>
                <a:buFont typeface="Arial" charset="0"/>
                <a:buChar char="–"/>
                <a:defRPr kumimoji="1" sz="2800"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2pPr>
              <a:lvl3pPr marL="1143000" indent="-228600">
                <a:spcBef>
                  <a:spcPct val="20000"/>
                </a:spcBef>
                <a:buFont typeface="Arial" charset="0"/>
                <a:buChar char="•"/>
                <a:defRPr kumimoji="1" sz="2400"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3pPr>
              <a:lvl4pPr marL="1600200" indent="-228600">
                <a:spcBef>
                  <a:spcPct val="20000"/>
                </a:spcBef>
                <a:buFont typeface="Arial" charset="0"/>
                <a:buChar char="–"/>
                <a:defRPr kumimoji="1" sz="2000"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4pPr>
              <a:lvl5pPr marL="2057400" indent="-228600">
                <a:spcBef>
                  <a:spcPct val="20000"/>
                </a:spcBef>
                <a:buFont typeface="Arial" charset="0"/>
                <a:buChar char="»"/>
                <a:defRPr kumimoji="1" sz="2000"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5pPr>
              <a:lvl6pPr marL="25146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kumimoji="1" sz="2000"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6pPr>
              <a:lvl7pPr marL="29718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kumimoji="1" sz="2000"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7pPr>
              <a:lvl8pPr marL="34290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kumimoji="1" sz="2000"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8pPr>
              <a:lvl9pPr marL="38862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charset="0"/>
                <a:buChar char="»"/>
                <a:defRPr kumimoji="1" sz="2000">
                  <a:solidFill>
                    <a:schemeClr val="tx1"/>
                  </a:solidFill>
                  <a:latin typeface="Calibri" charset="0"/>
                  <a:ea typeface="ＭＳ Ｐゴシック" charset="-128"/>
                </a:defRPr>
              </a:lvl9pPr>
            </a:lstStyle>
            <a:p>
              <a:pPr fontAlgn="base">
                <a:spcBef>
                  <a:spcPct val="0"/>
                </a:spcBef>
                <a:spcAft>
                  <a:spcPct val="0"/>
                </a:spcAft>
                <a:buFontTx/>
                <a:buNone/>
              </a:pPr>
              <a:r>
                <a:rPr lang="en-US" altLang="en-US" sz="1800" b="1" dirty="0" smtClean="0">
                  <a:solidFill>
                    <a:prstClr val="black"/>
                  </a:solidFill>
                  <a:latin typeface="Arial" charset="0"/>
                </a:rPr>
                <a:t>Order</a:t>
              </a:r>
              <a:r>
                <a:rPr lang="en-US" altLang="en-US" sz="1800" b="1" dirty="0" smtClean="0">
                  <a:solidFill>
                    <a:prstClr val="black"/>
                  </a:solidFill>
                  <a:latin typeface="Arial" charset="0"/>
                </a:rPr>
                <a:t>?</a:t>
              </a:r>
            </a:p>
            <a:p>
              <a:pPr fontAlgn="base">
                <a:spcBef>
                  <a:spcPct val="0"/>
                </a:spcBef>
                <a:spcAft>
                  <a:spcPct val="0"/>
                </a:spcAft>
                <a:buFontTx/>
                <a:buNone/>
              </a:pPr>
              <a:r>
                <a:rPr lang="en-US" altLang="en-US" sz="1800" b="1" dirty="0" smtClean="0">
                  <a:solidFill>
                    <a:prstClr val="black"/>
                  </a:solidFill>
                  <a:latin typeface="Arial" charset="0"/>
                </a:rPr>
                <a:t>Next Lecture</a:t>
              </a:r>
              <a:endParaRPr lang="en-US" altLang="en-US" sz="1800" b="1" dirty="0" smtClean="0">
                <a:solidFill>
                  <a:prstClr val="black"/>
                </a:solidFill>
                <a:latin typeface="Arial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6398416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Study Break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 smtClean="0"/>
          </a:p>
          <a:p>
            <a:r>
              <a:rPr lang="en-US" dirty="0" smtClean="0"/>
              <a:t>When would you prefer sort-merge over hash join?</a:t>
            </a:r>
          </a:p>
          <a:p>
            <a:endParaRPr lang="en-US" dirty="0"/>
          </a:p>
          <a:p>
            <a:r>
              <a:rPr lang="en-US" dirty="0" smtClean="0"/>
              <a:t>When would you prefer index-nested-loops join over hash join?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3710421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2737840"/>
            <a:ext cx="8229600" cy="2250683"/>
          </a:xfrm>
        </p:spPr>
      </p:pic>
    </p:spTree>
    <p:extLst>
      <p:ext uri="{BB962C8B-B14F-4D97-AF65-F5344CB8AC3E}">
        <p14:creationId xmlns:p14="http://schemas.microsoft.com/office/powerpoint/2010/main" val="182493283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Sort Merge Join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1"/>
            <a:ext cx="8686800" cy="360478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 err="1" smtClean="0"/>
              <a:t>Equi</a:t>
            </a:r>
            <a:r>
              <a:rPr lang="en-US" sz="2400" dirty="0" smtClean="0"/>
              <a:t>-join of two tables S &amp; R</a:t>
            </a:r>
          </a:p>
          <a:p>
            <a:pPr marL="0" indent="0">
              <a:buNone/>
            </a:pPr>
            <a:r>
              <a:rPr lang="en-US" sz="2400" dirty="0" smtClean="0"/>
              <a:t>|S| = Pages in S;  {S} = Tuples in S</a:t>
            </a:r>
          </a:p>
          <a:p>
            <a:pPr marL="0" indent="0">
              <a:buNone/>
            </a:pPr>
            <a:r>
              <a:rPr lang="en-US" sz="2400" dirty="0" smtClean="0"/>
              <a:t>|S| ≥ |R|</a:t>
            </a:r>
          </a:p>
          <a:p>
            <a:pPr marL="0" indent="0">
              <a:buNone/>
            </a:pPr>
            <a:r>
              <a:rPr lang="en-US" sz="2400" dirty="0" smtClean="0"/>
              <a:t>M pages of memory;  M &gt; </a:t>
            </a:r>
            <a:r>
              <a:rPr lang="en-US" sz="2400" dirty="0" err="1" smtClean="0"/>
              <a:t>sqrt</a:t>
            </a:r>
            <a:r>
              <a:rPr lang="en-US" sz="2400" dirty="0" smtClean="0"/>
              <a:t>(|S|)</a:t>
            </a:r>
          </a:p>
          <a:p>
            <a:pPr marL="0" indent="0">
              <a:buNone/>
            </a:pPr>
            <a:endParaRPr lang="en-US" sz="2400" dirty="0" smtClean="0"/>
          </a:p>
          <a:p>
            <a:pPr marL="0" indent="0">
              <a:buNone/>
            </a:pPr>
            <a:r>
              <a:rPr lang="en-US" sz="2400" dirty="0" smtClean="0"/>
              <a:t>Algorithm:</a:t>
            </a:r>
          </a:p>
          <a:p>
            <a:pPr lvl="1"/>
            <a:r>
              <a:rPr lang="en-US" sz="2000" dirty="0" smtClean="0"/>
              <a:t>Partition S and R into memory sized sorted runs, write out to disk</a:t>
            </a:r>
          </a:p>
          <a:p>
            <a:pPr lvl="1"/>
            <a:r>
              <a:rPr lang="en-US" sz="2000" dirty="0" smtClean="0"/>
              <a:t>Merge all runs simultaneously</a:t>
            </a:r>
            <a:endParaRPr lang="en-US" sz="2000" dirty="0"/>
          </a:p>
          <a:p>
            <a:pPr marL="457200" lvl="1" indent="0">
              <a:buNone/>
            </a:pPr>
            <a:endParaRPr lang="en-US" sz="2000" dirty="0"/>
          </a:p>
          <a:p>
            <a:pPr marL="457200" lvl="1" indent="0">
              <a:buNone/>
            </a:pPr>
            <a:endParaRPr lang="en-US" sz="2000" dirty="0" smtClean="0"/>
          </a:p>
          <a:p>
            <a:pPr marL="457200" lvl="1" indent="0">
              <a:buNone/>
            </a:pPr>
            <a:endParaRPr lang="en-US" sz="2000" dirty="0" smtClean="0"/>
          </a:p>
        </p:txBody>
      </p:sp>
      <p:sp>
        <p:nvSpPr>
          <p:cNvPr id="4" name="Rectangle 3"/>
          <p:cNvSpPr/>
          <p:nvPr/>
        </p:nvSpPr>
        <p:spPr>
          <a:xfrm>
            <a:off x="1974716" y="5224901"/>
            <a:ext cx="5807412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1"/>
            <a:r>
              <a:rPr lang="en-US" dirty="0" smtClean="0">
                <a:solidFill>
                  <a:prstClr val="black"/>
                </a:solidFill>
              </a:rPr>
              <a:t>Total I/O cost:  Read |R| and |S| twice, write once </a:t>
            </a:r>
          </a:p>
          <a:p>
            <a:pPr marL="117475" lvl="2" algn="ctr"/>
            <a:endParaRPr lang="en-US" b="1" dirty="0" smtClean="0">
              <a:solidFill>
                <a:prstClr val="black"/>
              </a:solidFill>
            </a:endParaRPr>
          </a:p>
          <a:p>
            <a:pPr marL="117475" lvl="2" algn="ctr"/>
            <a:r>
              <a:rPr lang="en-US" b="1" dirty="0" smtClean="0">
                <a:solidFill>
                  <a:prstClr val="black"/>
                </a:solidFill>
              </a:rPr>
              <a:t>3(|R| + |S|) I/</a:t>
            </a:r>
            <a:r>
              <a:rPr lang="en-US" b="1" dirty="0" err="1" smtClean="0">
                <a:solidFill>
                  <a:prstClr val="black"/>
                </a:solidFill>
              </a:rPr>
              <a:t>Os</a:t>
            </a:r>
            <a:endParaRPr lang="en-US" b="1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847450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6787287" cy="45259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 smtClean="0"/>
              <a:t>R=1,4,3,6,9,14,1,7,11</a:t>
            </a:r>
          </a:p>
          <a:p>
            <a:pPr marL="0" indent="0">
              <a:buNone/>
            </a:pPr>
            <a:r>
              <a:rPr lang="en-US" sz="2000" dirty="0" smtClean="0"/>
              <a:t>S=2,3,7,12,9,8,4,15,6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r>
              <a:rPr lang="en-US" sz="2000" dirty="0" smtClean="0"/>
              <a:t>R1 = 1,3,4		</a:t>
            </a:r>
          </a:p>
          <a:p>
            <a:pPr marL="0" indent="0">
              <a:buNone/>
            </a:pPr>
            <a:r>
              <a:rPr lang="en-US" sz="2000" dirty="0" smtClean="0"/>
              <a:t>S1 = 2,3,7		S2 = 8,9,12		S3 = 4,6,15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2000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/>
          </p:nvPr>
        </p:nvGraphicFramePr>
        <p:xfrm>
          <a:off x="457200" y="4124327"/>
          <a:ext cx="6096000" cy="1483360"/>
        </p:xfrm>
        <a:graphic>
          <a:graphicData uri="http://schemas.openxmlformats.org/drawingml/2006/table">
            <a:tbl>
              <a:tblPr firstRow="1" bandRow="1">
                <a:tableStyleId>{3C2FFA5D-87B4-456A-9821-1D502468CF0F}</a:tableStyleId>
              </a:tblPr>
              <a:tblGrid>
                <a:gridCol w="1016000"/>
                <a:gridCol w="1016000"/>
                <a:gridCol w="1016000"/>
                <a:gridCol w="1016000"/>
                <a:gridCol w="1016000"/>
                <a:gridCol w="1016000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R1</a:t>
                      </a:r>
                      <a:endParaRPr 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R2</a:t>
                      </a:r>
                      <a:endParaRPr 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R3</a:t>
                      </a:r>
                      <a:endParaRPr lang="en-US" b="1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S1</a:t>
                      </a:r>
                      <a:endParaRPr lang="en-US" b="1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S2</a:t>
                      </a:r>
                      <a:endParaRPr 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S3</a:t>
                      </a:r>
                      <a:endParaRPr lang="en-US" b="1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4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7</a:t>
                      </a:r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6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11</a:t>
                      </a:r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7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15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6" name="Left Arrow 5"/>
          <p:cNvSpPr/>
          <p:nvPr/>
        </p:nvSpPr>
        <p:spPr>
          <a:xfrm>
            <a:off x="751537" y="4559975"/>
            <a:ext cx="533956" cy="245315"/>
          </a:xfrm>
          <a:prstGeom prst="left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7" name="Left Arrow 6"/>
          <p:cNvSpPr/>
          <p:nvPr/>
        </p:nvSpPr>
        <p:spPr>
          <a:xfrm>
            <a:off x="1733781" y="4589717"/>
            <a:ext cx="533956" cy="245315"/>
          </a:xfrm>
          <a:prstGeom prst="left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8" name="Left Arrow 7"/>
          <p:cNvSpPr/>
          <p:nvPr/>
        </p:nvSpPr>
        <p:spPr>
          <a:xfrm>
            <a:off x="2741172" y="4589717"/>
            <a:ext cx="533956" cy="245315"/>
          </a:xfrm>
          <a:prstGeom prst="left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9" name="Left Arrow 8"/>
          <p:cNvSpPr/>
          <p:nvPr/>
        </p:nvSpPr>
        <p:spPr>
          <a:xfrm>
            <a:off x="3748563" y="4589717"/>
            <a:ext cx="533956" cy="245315"/>
          </a:xfrm>
          <a:prstGeom prst="left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10" name="Left Arrow 9"/>
          <p:cNvSpPr/>
          <p:nvPr/>
        </p:nvSpPr>
        <p:spPr>
          <a:xfrm>
            <a:off x="4755954" y="4589717"/>
            <a:ext cx="533956" cy="245315"/>
          </a:xfrm>
          <a:prstGeom prst="left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11" name="Left Arrow 10"/>
          <p:cNvSpPr/>
          <p:nvPr/>
        </p:nvSpPr>
        <p:spPr>
          <a:xfrm>
            <a:off x="5763345" y="4589717"/>
            <a:ext cx="533956" cy="245315"/>
          </a:xfrm>
          <a:prstGeom prst="left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graphicFrame>
        <p:nvGraphicFramePr>
          <p:cNvPr id="12" name="Table 11"/>
          <p:cNvGraphicFramePr>
            <a:graphicFrameLocks noGrp="1"/>
          </p:cNvGraphicFramePr>
          <p:nvPr>
            <p:extLst/>
          </p:nvPr>
        </p:nvGraphicFramePr>
        <p:xfrm>
          <a:off x="7097949" y="3753487"/>
          <a:ext cx="1588851" cy="1854200"/>
        </p:xfrm>
        <a:graphic>
          <a:graphicData uri="http://schemas.openxmlformats.org/drawingml/2006/table">
            <a:tbl>
              <a:tblPr firstRow="1" bandRow="1">
                <a:tableStyleId>{69C7853C-536D-4A76-A0AE-DD22124D55A5}</a:tableStyleId>
              </a:tblPr>
              <a:tblGrid>
                <a:gridCol w="1588851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OUTPUT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13" name="TextBox 12"/>
          <p:cNvSpPr txBox="1"/>
          <p:nvPr/>
        </p:nvSpPr>
        <p:spPr>
          <a:xfrm>
            <a:off x="457200" y="5799017"/>
            <a:ext cx="504729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prstClr val="black"/>
                </a:solidFill>
              </a:rPr>
              <a:t>Need enough memory to keep 1 page of each run in memory at a time</a:t>
            </a:r>
          </a:p>
          <a:p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2292636" y="2696441"/>
            <a:ext cx="307615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prstClr val="black"/>
                </a:solidFill>
              </a:rPr>
              <a:t>R2 = 6,9,14		R3 = 1,7,11</a:t>
            </a:r>
          </a:p>
        </p:txBody>
      </p:sp>
      <p:sp>
        <p:nvSpPr>
          <p:cNvPr id="14" name="Rectangle 13"/>
          <p:cNvSpPr/>
          <p:nvPr/>
        </p:nvSpPr>
        <p:spPr>
          <a:xfrm>
            <a:off x="940432" y="2322325"/>
            <a:ext cx="6684174" cy="2862323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US" dirty="0" smtClean="0">
                <a:solidFill>
                  <a:prstClr val="black"/>
                </a:solidFill>
              </a:rPr>
              <a:t>If each run is M pages and M &gt; </a:t>
            </a:r>
            <a:r>
              <a:rPr lang="en-US" dirty="0" err="1" smtClean="0">
                <a:solidFill>
                  <a:prstClr val="black"/>
                </a:solidFill>
              </a:rPr>
              <a:t>sqrt</a:t>
            </a:r>
            <a:r>
              <a:rPr lang="en-US" dirty="0" smtClean="0">
                <a:solidFill>
                  <a:prstClr val="black"/>
                </a:solidFill>
              </a:rPr>
              <a:t>(|S|), then there are at most </a:t>
            </a:r>
          </a:p>
          <a:p>
            <a:r>
              <a:rPr lang="en-US" dirty="0">
                <a:solidFill>
                  <a:prstClr val="black"/>
                </a:solidFill>
              </a:rPr>
              <a:t>	</a:t>
            </a:r>
            <a:endParaRPr lang="en-US" dirty="0" smtClean="0">
              <a:solidFill>
                <a:prstClr val="black"/>
              </a:solidFill>
            </a:endParaRPr>
          </a:p>
          <a:p>
            <a:r>
              <a:rPr lang="en-US" dirty="0" smtClean="0">
                <a:solidFill>
                  <a:prstClr val="black"/>
                </a:solidFill>
              </a:rPr>
              <a:t>	|S|/</a:t>
            </a:r>
            <a:r>
              <a:rPr lang="en-US" dirty="0" err="1" smtClean="0">
                <a:solidFill>
                  <a:prstClr val="black"/>
                </a:solidFill>
              </a:rPr>
              <a:t>sqrt</a:t>
            </a:r>
            <a:r>
              <a:rPr lang="en-US" dirty="0" smtClean="0">
                <a:solidFill>
                  <a:prstClr val="black"/>
                </a:solidFill>
              </a:rPr>
              <a:t>(|S|) = </a:t>
            </a:r>
            <a:r>
              <a:rPr lang="en-US" dirty="0" err="1" smtClean="0">
                <a:solidFill>
                  <a:prstClr val="black"/>
                </a:solidFill>
              </a:rPr>
              <a:t>sqrt</a:t>
            </a:r>
            <a:r>
              <a:rPr lang="en-US" dirty="0" smtClean="0">
                <a:solidFill>
                  <a:prstClr val="black"/>
                </a:solidFill>
              </a:rPr>
              <a:t>(|S|) </a:t>
            </a:r>
          </a:p>
          <a:p>
            <a:endParaRPr lang="en-US" dirty="0" smtClean="0">
              <a:solidFill>
                <a:prstClr val="black"/>
              </a:solidFill>
            </a:endParaRPr>
          </a:p>
          <a:p>
            <a:r>
              <a:rPr lang="en-US" dirty="0" smtClean="0">
                <a:solidFill>
                  <a:prstClr val="black"/>
                </a:solidFill>
              </a:rPr>
              <a:t>runs of  S</a:t>
            </a:r>
          </a:p>
          <a:p>
            <a:endParaRPr lang="en-US" dirty="0" smtClean="0">
              <a:solidFill>
                <a:prstClr val="black"/>
              </a:solidFill>
            </a:endParaRPr>
          </a:p>
          <a:p>
            <a:r>
              <a:rPr lang="en-US" dirty="0" smtClean="0">
                <a:solidFill>
                  <a:prstClr val="black"/>
                </a:solidFill>
              </a:rPr>
              <a:t>So if |R| = |S|, we actually need M to be 2 x </a:t>
            </a:r>
            <a:r>
              <a:rPr lang="en-US" dirty="0" err="1" smtClean="0">
                <a:solidFill>
                  <a:prstClr val="black"/>
                </a:solidFill>
              </a:rPr>
              <a:t>sqrt</a:t>
            </a:r>
            <a:r>
              <a:rPr lang="en-US" dirty="0" smtClean="0">
                <a:solidFill>
                  <a:prstClr val="black"/>
                </a:solidFill>
              </a:rPr>
              <a:t>(|S|)  </a:t>
            </a:r>
          </a:p>
          <a:p>
            <a:endParaRPr lang="en-US" dirty="0">
              <a:solidFill>
                <a:prstClr val="black"/>
              </a:solidFill>
            </a:endParaRPr>
          </a:p>
          <a:p>
            <a:r>
              <a:rPr lang="en-US" dirty="0" smtClean="0">
                <a:solidFill>
                  <a:prstClr val="black"/>
                </a:solidFill>
              </a:rPr>
              <a:t>[</a:t>
            </a:r>
            <a:r>
              <a:rPr lang="en-US" dirty="0" err="1" smtClean="0">
                <a:solidFill>
                  <a:prstClr val="black"/>
                </a:solidFill>
              </a:rPr>
              <a:t>handwavy</a:t>
            </a:r>
            <a:r>
              <a:rPr lang="en-US" dirty="0" smtClean="0">
                <a:solidFill>
                  <a:prstClr val="black"/>
                </a:solidFill>
              </a:rPr>
              <a:t> argument in paper for why it’s only </a:t>
            </a:r>
            <a:r>
              <a:rPr lang="en-US" dirty="0" err="1" smtClean="0">
                <a:solidFill>
                  <a:prstClr val="black"/>
                </a:solidFill>
              </a:rPr>
              <a:t>sqrt</a:t>
            </a:r>
            <a:r>
              <a:rPr lang="en-US" dirty="0" smtClean="0">
                <a:solidFill>
                  <a:prstClr val="black"/>
                </a:solidFill>
              </a:rPr>
              <a:t>(|S|)]</a:t>
            </a:r>
          </a:p>
          <a:p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087120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500"/>
                            </p:stCondLst>
                            <p:childTnLst>
                              <p:par>
                                <p:cTn id="25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1000"/>
                            </p:stCondLst>
                            <p:childTnLst>
                              <p:par>
                                <p:cTn id="29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1500"/>
                            </p:stCondLst>
                            <p:childTnLst>
                              <p:par>
                                <p:cTn id="33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2000"/>
                            </p:stCondLst>
                            <p:childTnLst>
                              <p:par>
                                <p:cTn id="37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2500"/>
                            </p:stCondLst>
                            <p:childTnLst>
                              <p:par>
                                <p:cTn id="41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8" grpId="0" animBg="1"/>
      <p:bldP spid="9" grpId="0" animBg="1"/>
      <p:bldP spid="10" grpId="0" animBg="1"/>
      <p:bldP spid="11" grpId="0" animBg="1"/>
      <p:bldP spid="13" grpId="0"/>
      <p:bldP spid="5" grpId="0"/>
      <p:bldP spid="14" grpId="0" animBg="1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6787287" cy="45259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 smtClean="0"/>
              <a:t>R=1,4,3,6,9,14,1,7,11</a:t>
            </a:r>
          </a:p>
          <a:p>
            <a:pPr marL="0" indent="0">
              <a:buNone/>
            </a:pPr>
            <a:r>
              <a:rPr lang="en-US" sz="2000" dirty="0" smtClean="0"/>
              <a:t>S=2,3,7,12,9,8,4,15,6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r>
              <a:rPr lang="en-US" sz="2000" dirty="0" smtClean="0"/>
              <a:t>R1 = 1,3,4		R2 = 6,9,14		R3 = 1,7,11</a:t>
            </a:r>
          </a:p>
          <a:p>
            <a:pPr marL="0" indent="0">
              <a:buNone/>
            </a:pPr>
            <a:r>
              <a:rPr lang="en-US" sz="2000" dirty="0" smtClean="0"/>
              <a:t>S1 = 2,3,7		S2 = 8,9,12		S3 = 4,6,15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2000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/>
          </p:nvPr>
        </p:nvGraphicFramePr>
        <p:xfrm>
          <a:off x="457200" y="4124327"/>
          <a:ext cx="6096000" cy="1483360"/>
        </p:xfrm>
        <a:graphic>
          <a:graphicData uri="http://schemas.openxmlformats.org/drawingml/2006/table">
            <a:tbl>
              <a:tblPr firstRow="1" bandRow="1">
                <a:tableStyleId>{3C2FFA5D-87B4-456A-9821-1D502468CF0F}</a:tableStyleId>
              </a:tblPr>
              <a:tblGrid>
                <a:gridCol w="1016000"/>
                <a:gridCol w="1016000"/>
                <a:gridCol w="1016000"/>
                <a:gridCol w="1016000"/>
                <a:gridCol w="1016000"/>
                <a:gridCol w="1016000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R1</a:t>
                      </a:r>
                      <a:endParaRPr 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R2</a:t>
                      </a:r>
                      <a:endParaRPr 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R3</a:t>
                      </a:r>
                      <a:endParaRPr lang="en-US" b="1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S1</a:t>
                      </a:r>
                      <a:endParaRPr lang="en-US" b="1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S2</a:t>
                      </a:r>
                      <a:endParaRPr 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S3</a:t>
                      </a:r>
                      <a:endParaRPr lang="en-US" b="1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4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7</a:t>
                      </a:r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6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11</a:t>
                      </a:r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7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15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6" name="Left Arrow 5"/>
          <p:cNvSpPr/>
          <p:nvPr/>
        </p:nvSpPr>
        <p:spPr>
          <a:xfrm>
            <a:off x="751537" y="4945990"/>
            <a:ext cx="533956" cy="245315"/>
          </a:xfrm>
          <a:prstGeom prst="left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7" name="Left Arrow 6"/>
          <p:cNvSpPr/>
          <p:nvPr/>
        </p:nvSpPr>
        <p:spPr>
          <a:xfrm>
            <a:off x="1733781" y="4589717"/>
            <a:ext cx="533956" cy="245315"/>
          </a:xfrm>
          <a:prstGeom prst="left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8" name="Left Arrow 7"/>
          <p:cNvSpPr/>
          <p:nvPr/>
        </p:nvSpPr>
        <p:spPr>
          <a:xfrm>
            <a:off x="2741172" y="4945990"/>
            <a:ext cx="533956" cy="245315"/>
          </a:xfrm>
          <a:prstGeom prst="left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9" name="Left Arrow 8"/>
          <p:cNvSpPr/>
          <p:nvPr/>
        </p:nvSpPr>
        <p:spPr>
          <a:xfrm>
            <a:off x="3748563" y="4589717"/>
            <a:ext cx="533956" cy="245315"/>
          </a:xfrm>
          <a:prstGeom prst="left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10" name="Left Arrow 9"/>
          <p:cNvSpPr/>
          <p:nvPr/>
        </p:nvSpPr>
        <p:spPr>
          <a:xfrm>
            <a:off x="4755954" y="4589717"/>
            <a:ext cx="533956" cy="245315"/>
          </a:xfrm>
          <a:prstGeom prst="left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11" name="Left Arrow 10"/>
          <p:cNvSpPr/>
          <p:nvPr/>
        </p:nvSpPr>
        <p:spPr>
          <a:xfrm>
            <a:off x="5763345" y="4589717"/>
            <a:ext cx="533956" cy="245315"/>
          </a:xfrm>
          <a:prstGeom prst="left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graphicFrame>
        <p:nvGraphicFramePr>
          <p:cNvPr id="12" name="Table 11"/>
          <p:cNvGraphicFramePr>
            <a:graphicFrameLocks noGrp="1"/>
          </p:cNvGraphicFramePr>
          <p:nvPr>
            <p:extLst/>
          </p:nvPr>
        </p:nvGraphicFramePr>
        <p:xfrm>
          <a:off x="7097949" y="3753487"/>
          <a:ext cx="1588851" cy="1854200"/>
        </p:xfrm>
        <a:graphic>
          <a:graphicData uri="http://schemas.openxmlformats.org/drawingml/2006/table">
            <a:tbl>
              <a:tblPr firstRow="1" bandRow="1">
                <a:tableStyleId>{69C7853C-536D-4A76-A0AE-DD22124D55A5}</a:tableStyleId>
              </a:tblPr>
              <a:tblGrid>
                <a:gridCol w="1588851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OUTPUT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134953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6787287" cy="45259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 smtClean="0"/>
              <a:t>R=1,4,3,6,9,14,1,7,11</a:t>
            </a:r>
          </a:p>
          <a:p>
            <a:pPr marL="0" indent="0">
              <a:buNone/>
            </a:pPr>
            <a:r>
              <a:rPr lang="en-US" sz="2000" dirty="0" smtClean="0"/>
              <a:t>S=2,3,7,12,9,8,4,15,6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r>
              <a:rPr lang="en-US" sz="2000" dirty="0" smtClean="0"/>
              <a:t>R1 = 1,3,4		R2 = 6,9,14		R3 = 1,7,11</a:t>
            </a:r>
          </a:p>
          <a:p>
            <a:pPr marL="0" indent="0">
              <a:buNone/>
            </a:pPr>
            <a:r>
              <a:rPr lang="en-US" sz="2000" dirty="0" smtClean="0"/>
              <a:t>S1 = 2,3,7		S2 = 8,9,12		S3 = 4,6,15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2000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/>
          </p:nvPr>
        </p:nvGraphicFramePr>
        <p:xfrm>
          <a:off x="457200" y="4124327"/>
          <a:ext cx="6096000" cy="1483360"/>
        </p:xfrm>
        <a:graphic>
          <a:graphicData uri="http://schemas.openxmlformats.org/drawingml/2006/table">
            <a:tbl>
              <a:tblPr firstRow="1" bandRow="1">
                <a:tableStyleId>{3C2FFA5D-87B4-456A-9821-1D502468CF0F}</a:tableStyleId>
              </a:tblPr>
              <a:tblGrid>
                <a:gridCol w="1016000"/>
                <a:gridCol w="1016000"/>
                <a:gridCol w="1016000"/>
                <a:gridCol w="1016000"/>
                <a:gridCol w="1016000"/>
                <a:gridCol w="1016000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R1</a:t>
                      </a:r>
                      <a:endParaRPr 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R2</a:t>
                      </a:r>
                      <a:endParaRPr 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R3</a:t>
                      </a:r>
                      <a:endParaRPr lang="en-US" b="1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S1</a:t>
                      </a:r>
                      <a:endParaRPr lang="en-US" b="1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S2</a:t>
                      </a:r>
                      <a:endParaRPr 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S3</a:t>
                      </a:r>
                      <a:endParaRPr lang="en-US" b="1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4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7</a:t>
                      </a:r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6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11</a:t>
                      </a:r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7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15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6" name="Left Arrow 5"/>
          <p:cNvSpPr/>
          <p:nvPr/>
        </p:nvSpPr>
        <p:spPr>
          <a:xfrm>
            <a:off x="751537" y="4945990"/>
            <a:ext cx="533956" cy="245315"/>
          </a:xfrm>
          <a:prstGeom prst="left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7" name="Left Arrow 6"/>
          <p:cNvSpPr/>
          <p:nvPr/>
        </p:nvSpPr>
        <p:spPr>
          <a:xfrm>
            <a:off x="1733781" y="4589717"/>
            <a:ext cx="533956" cy="245315"/>
          </a:xfrm>
          <a:prstGeom prst="left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8" name="Left Arrow 7"/>
          <p:cNvSpPr/>
          <p:nvPr/>
        </p:nvSpPr>
        <p:spPr>
          <a:xfrm>
            <a:off x="2741172" y="4945990"/>
            <a:ext cx="533956" cy="245315"/>
          </a:xfrm>
          <a:prstGeom prst="left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9" name="Left Arrow 8"/>
          <p:cNvSpPr/>
          <p:nvPr/>
        </p:nvSpPr>
        <p:spPr>
          <a:xfrm>
            <a:off x="3748563" y="4945990"/>
            <a:ext cx="533956" cy="245315"/>
          </a:xfrm>
          <a:prstGeom prst="left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10" name="Left Arrow 9"/>
          <p:cNvSpPr/>
          <p:nvPr/>
        </p:nvSpPr>
        <p:spPr>
          <a:xfrm>
            <a:off x="4755954" y="4589717"/>
            <a:ext cx="533956" cy="245315"/>
          </a:xfrm>
          <a:prstGeom prst="left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11" name="Left Arrow 10"/>
          <p:cNvSpPr/>
          <p:nvPr/>
        </p:nvSpPr>
        <p:spPr>
          <a:xfrm>
            <a:off x="5763345" y="4589717"/>
            <a:ext cx="533956" cy="245315"/>
          </a:xfrm>
          <a:prstGeom prst="left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graphicFrame>
        <p:nvGraphicFramePr>
          <p:cNvPr id="12" name="Table 11"/>
          <p:cNvGraphicFramePr>
            <a:graphicFrameLocks noGrp="1"/>
          </p:cNvGraphicFramePr>
          <p:nvPr>
            <p:extLst/>
          </p:nvPr>
        </p:nvGraphicFramePr>
        <p:xfrm>
          <a:off x="7097949" y="3753487"/>
          <a:ext cx="1588851" cy="1854200"/>
        </p:xfrm>
        <a:graphic>
          <a:graphicData uri="http://schemas.openxmlformats.org/drawingml/2006/table">
            <a:tbl>
              <a:tblPr firstRow="1" bandRow="1">
                <a:tableStyleId>{69C7853C-536D-4A76-A0AE-DD22124D55A5}</a:tableStyleId>
              </a:tblPr>
              <a:tblGrid>
                <a:gridCol w="1588851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OUTPUT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9480809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6787287" cy="45259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 smtClean="0"/>
              <a:t>R=1,4,3,6,9,14,1,7,11</a:t>
            </a:r>
          </a:p>
          <a:p>
            <a:pPr marL="0" indent="0">
              <a:buNone/>
            </a:pPr>
            <a:r>
              <a:rPr lang="en-US" sz="2000" dirty="0" smtClean="0"/>
              <a:t>S=2,3,7,12,9,8,4,15,6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r>
              <a:rPr lang="en-US" sz="2000" dirty="0" smtClean="0"/>
              <a:t>R1 = 1,3,4		R2 = 6,9,14		R3 = 1,7,11</a:t>
            </a:r>
          </a:p>
          <a:p>
            <a:pPr marL="0" indent="0">
              <a:buNone/>
            </a:pPr>
            <a:r>
              <a:rPr lang="en-US" sz="2000" dirty="0" smtClean="0"/>
              <a:t>S1 = 2,3,7		S2 = 8,9,12		S3 = 4,6,15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2000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/>
          </p:nvPr>
        </p:nvGraphicFramePr>
        <p:xfrm>
          <a:off x="457200" y="4124327"/>
          <a:ext cx="6096000" cy="1483360"/>
        </p:xfrm>
        <a:graphic>
          <a:graphicData uri="http://schemas.openxmlformats.org/drawingml/2006/table">
            <a:tbl>
              <a:tblPr firstRow="1" bandRow="1">
                <a:tableStyleId>{3C2FFA5D-87B4-456A-9821-1D502468CF0F}</a:tableStyleId>
              </a:tblPr>
              <a:tblGrid>
                <a:gridCol w="1016000"/>
                <a:gridCol w="1016000"/>
                <a:gridCol w="1016000"/>
                <a:gridCol w="1016000"/>
                <a:gridCol w="1016000"/>
                <a:gridCol w="1016000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R1</a:t>
                      </a:r>
                      <a:endParaRPr 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R2</a:t>
                      </a:r>
                      <a:endParaRPr 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R3</a:t>
                      </a:r>
                      <a:endParaRPr lang="en-US" b="1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S1</a:t>
                      </a:r>
                      <a:endParaRPr lang="en-US" b="1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S2</a:t>
                      </a:r>
                      <a:endParaRPr 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S3</a:t>
                      </a:r>
                      <a:endParaRPr lang="en-US" b="1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4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7</a:t>
                      </a:r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6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11</a:t>
                      </a:r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7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15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6" name="Left Arrow 5"/>
          <p:cNvSpPr/>
          <p:nvPr/>
        </p:nvSpPr>
        <p:spPr>
          <a:xfrm>
            <a:off x="751537" y="4945990"/>
            <a:ext cx="533956" cy="245315"/>
          </a:xfrm>
          <a:prstGeom prst="left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7" name="Left Arrow 6"/>
          <p:cNvSpPr/>
          <p:nvPr/>
        </p:nvSpPr>
        <p:spPr>
          <a:xfrm>
            <a:off x="1733781" y="4589717"/>
            <a:ext cx="533956" cy="245315"/>
          </a:xfrm>
          <a:prstGeom prst="left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8" name="Left Arrow 7"/>
          <p:cNvSpPr/>
          <p:nvPr/>
        </p:nvSpPr>
        <p:spPr>
          <a:xfrm>
            <a:off x="2741172" y="4945990"/>
            <a:ext cx="533956" cy="245315"/>
          </a:xfrm>
          <a:prstGeom prst="left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9" name="Left Arrow 8"/>
          <p:cNvSpPr/>
          <p:nvPr/>
        </p:nvSpPr>
        <p:spPr>
          <a:xfrm>
            <a:off x="3748563" y="4945990"/>
            <a:ext cx="533956" cy="245315"/>
          </a:xfrm>
          <a:prstGeom prst="left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10" name="Left Arrow 9"/>
          <p:cNvSpPr/>
          <p:nvPr/>
        </p:nvSpPr>
        <p:spPr>
          <a:xfrm>
            <a:off x="4755954" y="4589717"/>
            <a:ext cx="533956" cy="245315"/>
          </a:xfrm>
          <a:prstGeom prst="left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11" name="Left Arrow 10"/>
          <p:cNvSpPr/>
          <p:nvPr/>
        </p:nvSpPr>
        <p:spPr>
          <a:xfrm>
            <a:off x="5763345" y="4589717"/>
            <a:ext cx="533956" cy="245315"/>
          </a:xfrm>
          <a:prstGeom prst="left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graphicFrame>
        <p:nvGraphicFramePr>
          <p:cNvPr id="12" name="Table 11"/>
          <p:cNvGraphicFramePr>
            <a:graphicFrameLocks noGrp="1"/>
          </p:cNvGraphicFramePr>
          <p:nvPr>
            <p:extLst/>
          </p:nvPr>
        </p:nvGraphicFramePr>
        <p:xfrm>
          <a:off x="7097949" y="3753487"/>
          <a:ext cx="1588851" cy="1854200"/>
        </p:xfrm>
        <a:graphic>
          <a:graphicData uri="http://schemas.openxmlformats.org/drawingml/2006/table">
            <a:tbl>
              <a:tblPr firstRow="1" bandRow="1">
                <a:tableStyleId>{69C7853C-536D-4A76-A0AE-DD22124D55A5}</a:tableStyleId>
              </a:tblPr>
              <a:tblGrid>
                <a:gridCol w="1588851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OUTPUT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(3,3)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70927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6787287" cy="45259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 smtClean="0"/>
              <a:t>R=1,4,3,6,9,14,1,7,11</a:t>
            </a:r>
          </a:p>
          <a:p>
            <a:pPr marL="0" indent="0">
              <a:buNone/>
            </a:pPr>
            <a:r>
              <a:rPr lang="en-US" sz="2000" dirty="0" smtClean="0"/>
              <a:t>S=2,3,7,12,9,8,4,15,6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r>
              <a:rPr lang="en-US" sz="2000" dirty="0" smtClean="0"/>
              <a:t>R1 = 1,3,4		R2 = 6,9,14		R3 = 1,7,11</a:t>
            </a:r>
          </a:p>
          <a:p>
            <a:pPr marL="0" indent="0">
              <a:buNone/>
            </a:pPr>
            <a:r>
              <a:rPr lang="en-US" sz="2000" dirty="0" smtClean="0"/>
              <a:t>S1 = 2,3,7		S2 = 8,9,12		S3 = 4,6,15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2000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/>
          </p:nvPr>
        </p:nvGraphicFramePr>
        <p:xfrm>
          <a:off x="457200" y="4124327"/>
          <a:ext cx="6096000" cy="1483360"/>
        </p:xfrm>
        <a:graphic>
          <a:graphicData uri="http://schemas.openxmlformats.org/drawingml/2006/table">
            <a:tbl>
              <a:tblPr firstRow="1" bandRow="1">
                <a:tableStyleId>{3C2FFA5D-87B4-456A-9821-1D502468CF0F}</a:tableStyleId>
              </a:tblPr>
              <a:tblGrid>
                <a:gridCol w="1016000"/>
                <a:gridCol w="1016000"/>
                <a:gridCol w="1016000"/>
                <a:gridCol w="1016000"/>
                <a:gridCol w="1016000"/>
                <a:gridCol w="1016000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R1</a:t>
                      </a:r>
                      <a:endParaRPr 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R2</a:t>
                      </a:r>
                      <a:endParaRPr 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R3</a:t>
                      </a:r>
                      <a:endParaRPr lang="en-US" b="1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S1</a:t>
                      </a:r>
                      <a:endParaRPr lang="en-US" b="1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S2</a:t>
                      </a:r>
                      <a:endParaRPr 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S3</a:t>
                      </a:r>
                      <a:endParaRPr lang="en-US" b="1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4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7</a:t>
                      </a:r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6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11</a:t>
                      </a:r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7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15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6" name="Left Arrow 5"/>
          <p:cNvSpPr/>
          <p:nvPr/>
        </p:nvSpPr>
        <p:spPr>
          <a:xfrm>
            <a:off x="751537" y="5328277"/>
            <a:ext cx="533956" cy="245315"/>
          </a:xfrm>
          <a:prstGeom prst="left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7" name="Left Arrow 6"/>
          <p:cNvSpPr/>
          <p:nvPr/>
        </p:nvSpPr>
        <p:spPr>
          <a:xfrm>
            <a:off x="1733781" y="4589717"/>
            <a:ext cx="533956" cy="245315"/>
          </a:xfrm>
          <a:prstGeom prst="left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8" name="Left Arrow 7"/>
          <p:cNvSpPr/>
          <p:nvPr/>
        </p:nvSpPr>
        <p:spPr>
          <a:xfrm>
            <a:off x="2741172" y="4945990"/>
            <a:ext cx="533956" cy="245315"/>
          </a:xfrm>
          <a:prstGeom prst="left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9" name="Left Arrow 8"/>
          <p:cNvSpPr/>
          <p:nvPr/>
        </p:nvSpPr>
        <p:spPr>
          <a:xfrm>
            <a:off x="3748563" y="4945990"/>
            <a:ext cx="533956" cy="245315"/>
          </a:xfrm>
          <a:prstGeom prst="left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10" name="Left Arrow 9"/>
          <p:cNvSpPr/>
          <p:nvPr/>
        </p:nvSpPr>
        <p:spPr>
          <a:xfrm>
            <a:off x="4755954" y="4589717"/>
            <a:ext cx="533956" cy="245315"/>
          </a:xfrm>
          <a:prstGeom prst="left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11" name="Left Arrow 10"/>
          <p:cNvSpPr/>
          <p:nvPr/>
        </p:nvSpPr>
        <p:spPr>
          <a:xfrm>
            <a:off x="5763345" y="4589717"/>
            <a:ext cx="533956" cy="245315"/>
          </a:xfrm>
          <a:prstGeom prst="left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graphicFrame>
        <p:nvGraphicFramePr>
          <p:cNvPr id="12" name="Table 11"/>
          <p:cNvGraphicFramePr>
            <a:graphicFrameLocks noGrp="1"/>
          </p:cNvGraphicFramePr>
          <p:nvPr>
            <p:extLst/>
          </p:nvPr>
        </p:nvGraphicFramePr>
        <p:xfrm>
          <a:off x="7097949" y="3753487"/>
          <a:ext cx="1588851" cy="1854200"/>
        </p:xfrm>
        <a:graphic>
          <a:graphicData uri="http://schemas.openxmlformats.org/drawingml/2006/table">
            <a:tbl>
              <a:tblPr firstRow="1" bandRow="1">
                <a:tableStyleId>{69C7853C-536D-4A76-A0AE-DD22124D55A5}</a:tableStyleId>
              </a:tblPr>
              <a:tblGrid>
                <a:gridCol w="1588851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OUTPUT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mtClean="0"/>
                        <a:t>(3,3)</a:t>
                      </a:r>
                      <a:endParaRPr lang="en-US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(4,4)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995732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F5687F6-EA71-E341-A1B2-16F189D99B5B}" type="slidenum">
              <a:rPr lang="en-US">
                <a:solidFill>
                  <a:srgbClr val="0C109A"/>
                </a:solidFill>
              </a:rPr>
              <a:pPr/>
              <a:t>3</a:t>
            </a:fld>
            <a:endParaRPr lang="en-US">
              <a:solidFill>
                <a:srgbClr val="0C109A"/>
              </a:solidFill>
            </a:endParaRPr>
          </a:p>
        </p:txBody>
      </p:sp>
      <p:sp>
        <p:nvSpPr>
          <p:cNvPr id="19457" name="Rectangle 1"/>
          <p:cNvSpPr>
            <a:spLocks noGrp="1" noChangeArrowheads="1"/>
          </p:cNvSpPr>
          <p:nvPr>
            <p:ph type="title"/>
          </p:nvPr>
        </p:nvSpPr>
        <p:spPr>
          <a:xfrm>
            <a:off x="0" y="-241300"/>
            <a:ext cx="9144000" cy="1104900"/>
          </a:xfrm>
          <a:ln/>
        </p:spPr>
        <p:txBody>
          <a:bodyPr/>
          <a:lstStyle/>
          <a:p>
            <a:r>
              <a:rPr lang="en-US"/>
              <a:t>Query Processing Example</a:t>
            </a:r>
          </a:p>
        </p:txBody>
      </p:sp>
      <p:sp>
        <p:nvSpPr>
          <p:cNvPr id="19458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0" y="1066800"/>
            <a:ext cx="2514600" cy="2273300"/>
          </a:xfrm>
          <a:ln/>
        </p:spPr>
        <p:txBody>
          <a:bodyPr/>
          <a:lstStyle/>
          <a:p>
            <a:pPr marL="698500" indent="-342900"/>
            <a:r>
              <a:rPr lang="en-US" b="1" dirty="0" smtClean="0"/>
              <a:t>Traditional Row </a:t>
            </a:r>
            <a:r>
              <a:rPr lang="en-US" b="1" dirty="0"/>
              <a:t>Store</a:t>
            </a:r>
          </a:p>
        </p:txBody>
      </p:sp>
      <p:sp>
        <p:nvSpPr>
          <p:cNvPr id="19459" name="Rectangle 3"/>
          <p:cNvSpPr>
            <a:spLocks/>
          </p:cNvSpPr>
          <p:nvPr/>
        </p:nvSpPr>
        <p:spPr bwMode="auto">
          <a:xfrm>
            <a:off x="5486400" y="889000"/>
            <a:ext cx="3848100" cy="1320800"/>
          </a:xfrm>
          <a:prstGeom prst="rect">
            <a:avLst/>
          </a:prstGeom>
          <a:noFill/>
          <a:ln w="12700" cap="flat">
            <a:noFill/>
            <a:prstDash val="solid"/>
            <a:miter lim="800000"/>
            <a:headEnd type="none" w="med" len="med"/>
            <a:tailEnd type="none" w="med" len="med"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lIns="0" tIns="0" rIns="0" bIns="0"/>
          <a:lstStyle/>
          <a:p>
            <a:pPr defTabSz="914400" fontAlgn="base">
              <a:spcBef>
                <a:spcPts val="1100"/>
              </a:spcBef>
              <a:spcAft>
                <a:spcPct val="0"/>
              </a:spcAft>
            </a:pPr>
            <a:r>
              <a:rPr lang="en-US" sz="2000" dirty="0">
                <a:solidFill>
                  <a:srgbClr val="000000">
                    <a:lumMod val="85000"/>
                    <a:lumOff val="15000"/>
                  </a:srgbClr>
                </a:solidFill>
                <a:latin typeface="Courier New Bold" charset="0"/>
                <a:ea typeface="ＭＳ Ｐゴシック" charset="0"/>
                <a:cs typeface="Courier New Bold" charset="0"/>
                <a:sym typeface="Courier New Bold" charset="0"/>
              </a:rPr>
              <a:t>SELECT </a:t>
            </a:r>
            <a:r>
              <a:rPr lang="en-US" sz="2000" dirty="0" err="1">
                <a:solidFill>
                  <a:srgbClr val="000000">
                    <a:lumMod val="85000"/>
                    <a:lumOff val="15000"/>
                  </a:srgbClr>
                </a:solidFill>
                <a:latin typeface="Courier New Bold" charset="0"/>
                <a:ea typeface="ＭＳ Ｐゴシック" charset="0"/>
                <a:cs typeface="Courier New Bold" charset="0"/>
                <a:sym typeface="Courier New Bold" charset="0"/>
              </a:rPr>
              <a:t>avg</a:t>
            </a:r>
            <a:r>
              <a:rPr lang="en-US" sz="2000" dirty="0">
                <a:solidFill>
                  <a:srgbClr val="000000">
                    <a:lumMod val="85000"/>
                    <a:lumOff val="15000"/>
                  </a:srgbClr>
                </a:solidFill>
                <a:latin typeface="Courier New Bold" charset="0"/>
                <a:ea typeface="ＭＳ Ｐゴシック" charset="0"/>
                <a:cs typeface="Courier New Bold" charset="0"/>
                <a:sym typeface="Courier New Bold" charset="0"/>
              </a:rPr>
              <a:t>(price)</a:t>
            </a:r>
          </a:p>
          <a:p>
            <a:pPr defTabSz="914400" fontAlgn="base">
              <a:spcBef>
                <a:spcPts val="200"/>
              </a:spcBef>
              <a:spcAft>
                <a:spcPct val="0"/>
              </a:spcAft>
            </a:pPr>
            <a:r>
              <a:rPr lang="en-US" sz="2000" dirty="0">
                <a:solidFill>
                  <a:srgbClr val="000000">
                    <a:lumMod val="85000"/>
                    <a:lumOff val="15000"/>
                  </a:srgbClr>
                </a:solidFill>
                <a:latin typeface="Courier New Bold" charset="0"/>
                <a:ea typeface="ＭＳ Ｐゴシック" charset="0"/>
                <a:cs typeface="Courier New Bold" charset="0"/>
                <a:sym typeface="Courier New Bold" charset="0"/>
              </a:rPr>
              <a:t>FROM </a:t>
            </a:r>
            <a:r>
              <a:rPr lang="en-US" sz="2000" dirty="0" err="1">
                <a:solidFill>
                  <a:srgbClr val="000000">
                    <a:lumMod val="85000"/>
                    <a:lumOff val="15000"/>
                  </a:srgbClr>
                </a:solidFill>
                <a:latin typeface="Courier New Bold" charset="0"/>
                <a:ea typeface="ＭＳ Ｐゴシック" charset="0"/>
                <a:cs typeface="Courier New Bold" charset="0"/>
                <a:sym typeface="Courier New Bold" charset="0"/>
              </a:rPr>
              <a:t>tickstore</a:t>
            </a:r>
            <a:r>
              <a:rPr lang="en-US" sz="2000" dirty="0">
                <a:solidFill>
                  <a:srgbClr val="000000">
                    <a:lumMod val="85000"/>
                    <a:lumOff val="15000"/>
                  </a:srgbClr>
                </a:solidFill>
                <a:latin typeface="Courier New Bold" charset="0"/>
                <a:ea typeface="ＭＳ Ｐゴシック" charset="0"/>
                <a:cs typeface="Courier New Bold" charset="0"/>
                <a:sym typeface="Courier New Bold" charset="0"/>
              </a:rPr>
              <a:t> </a:t>
            </a:r>
          </a:p>
          <a:p>
            <a:pPr defTabSz="914400" fontAlgn="base">
              <a:spcBef>
                <a:spcPts val="200"/>
              </a:spcBef>
              <a:spcAft>
                <a:spcPct val="0"/>
              </a:spcAft>
            </a:pPr>
            <a:r>
              <a:rPr lang="en-US" sz="2000" dirty="0">
                <a:solidFill>
                  <a:srgbClr val="000000">
                    <a:lumMod val="85000"/>
                    <a:lumOff val="15000"/>
                  </a:srgbClr>
                </a:solidFill>
                <a:latin typeface="Courier New Bold" charset="0"/>
                <a:ea typeface="ＭＳ Ｐゴシック" charset="0"/>
                <a:cs typeface="Courier New Bold" charset="0"/>
                <a:sym typeface="Courier New Bold" charset="0"/>
              </a:rPr>
              <a:t>WHERE symbol = </a:t>
            </a:r>
            <a:r>
              <a:rPr lang="ja-JP" altLang="en-US" sz="2000" dirty="0">
                <a:solidFill>
                  <a:srgbClr val="000000">
                    <a:lumMod val="85000"/>
                    <a:lumOff val="15000"/>
                  </a:srgbClr>
                </a:solidFill>
                <a:latin typeface="Arial"/>
                <a:ea typeface="ＭＳ Ｐゴシック" charset="0"/>
                <a:cs typeface="Courier New Bold" charset="0"/>
                <a:sym typeface="Courier New Bold" charset="0"/>
              </a:rPr>
              <a:t>‘</a:t>
            </a:r>
            <a:r>
              <a:rPr lang="en-US" sz="2000" dirty="0">
                <a:solidFill>
                  <a:srgbClr val="000000">
                    <a:lumMod val="85000"/>
                    <a:lumOff val="15000"/>
                  </a:srgbClr>
                </a:solidFill>
                <a:latin typeface="Courier New Bold" charset="0"/>
                <a:ea typeface="ＭＳ Ｐゴシック" charset="0"/>
                <a:cs typeface="Courier New Bold" charset="0"/>
                <a:sym typeface="Courier New Bold" charset="0"/>
              </a:rPr>
              <a:t>GM</a:t>
            </a:r>
            <a:r>
              <a:rPr lang="ja-JP" altLang="en-US" sz="2000" dirty="0">
                <a:solidFill>
                  <a:srgbClr val="000000">
                    <a:lumMod val="85000"/>
                    <a:lumOff val="15000"/>
                  </a:srgbClr>
                </a:solidFill>
                <a:latin typeface="Arial"/>
                <a:ea typeface="ＭＳ Ｐゴシック" charset="0"/>
                <a:cs typeface="Courier New Bold" charset="0"/>
                <a:sym typeface="Courier New Bold" charset="0"/>
              </a:rPr>
              <a:t>’</a:t>
            </a:r>
            <a:r>
              <a:rPr lang="en-US" sz="2000" dirty="0">
                <a:solidFill>
                  <a:srgbClr val="000000">
                    <a:lumMod val="85000"/>
                    <a:lumOff val="15000"/>
                  </a:srgbClr>
                </a:solidFill>
                <a:latin typeface="Courier New Bold" charset="0"/>
                <a:ea typeface="ＭＳ Ｐゴシック" charset="0"/>
                <a:cs typeface="Courier New Bold" charset="0"/>
                <a:sym typeface="Courier New Bold" charset="0"/>
              </a:rPr>
              <a:t> </a:t>
            </a:r>
          </a:p>
          <a:p>
            <a:pPr defTabSz="914400" fontAlgn="base">
              <a:spcBef>
                <a:spcPts val="200"/>
              </a:spcBef>
              <a:spcAft>
                <a:spcPct val="0"/>
              </a:spcAft>
            </a:pPr>
            <a:r>
              <a:rPr lang="en-US" sz="2000" dirty="0">
                <a:solidFill>
                  <a:srgbClr val="000000">
                    <a:lumMod val="85000"/>
                    <a:lumOff val="15000"/>
                  </a:srgbClr>
                </a:solidFill>
                <a:latin typeface="Courier New Bold" charset="0"/>
                <a:ea typeface="ＭＳ Ｐゴシック" charset="0"/>
                <a:cs typeface="Courier New Bold" charset="0"/>
                <a:sym typeface="Courier New Bold" charset="0"/>
              </a:rPr>
              <a:t>AND date = </a:t>
            </a:r>
            <a:r>
              <a:rPr lang="ja-JP" altLang="en-US" sz="2000" dirty="0">
                <a:solidFill>
                  <a:srgbClr val="000000">
                    <a:lumMod val="85000"/>
                    <a:lumOff val="15000"/>
                  </a:srgbClr>
                </a:solidFill>
                <a:latin typeface="Arial"/>
                <a:ea typeface="ＭＳ Ｐゴシック" charset="0"/>
                <a:cs typeface="Courier New Bold" charset="0"/>
                <a:sym typeface="Courier New Bold" charset="0"/>
              </a:rPr>
              <a:t>‘</a:t>
            </a:r>
            <a:r>
              <a:rPr lang="en-US" sz="2000" dirty="0">
                <a:solidFill>
                  <a:srgbClr val="000000">
                    <a:lumMod val="85000"/>
                    <a:lumOff val="15000"/>
                  </a:srgbClr>
                </a:solidFill>
                <a:latin typeface="Courier New Bold" charset="0"/>
                <a:ea typeface="ＭＳ Ｐゴシック" charset="0"/>
                <a:cs typeface="Courier New Bold" charset="0"/>
                <a:sym typeface="Courier New Bold" charset="0"/>
              </a:rPr>
              <a:t>1/17/2007</a:t>
            </a:r>
            <a:r>
              <a:rPr lang="ja-JP" altLang="en-US" sz="2000" dirty="0">
                <a:solidFill>
                  <a:srgbClr val="000000">
                    <a:lumMod val="85000"/>
                    <a:lumOff val="15000"/>
                  </a:srgbClr>
                </a:solidFill>
                <a:latin typeface="Arial"/>
                <a:ea typeface="ＭＳ Ｐゴシック" charset="0"/>
                <a:cs typeface="Courier New Bold" charset="0"/>
                <a:sym typeface="Courier New Bold" charset="0"/>
              </a:rPr>
              <a:t>’</a:t>
            </a:r>
            <a:endParaRPr lang="en-US" sz="2000" dirty="0">
              <a:solidFill>
                <a:srgbClr val="000000">
                  <a:lumMod val="85000"/>
                  <a:lumOff val="15000"/>
                </a:srgbClr>
              </a:solidFill>
              <a:latin typeface="Courier New Bold" charset="0"/>
              <a:ea typeface="ＭＳ Ｐゴシック" charset="0"/>
              <a:cs typeface="Courier New Bold" charset="0"/>
              <a:sym typeface="Courier New Bold" charset="0"/>
            </a:endParaRPr>
          </a:p>
        </p:txBody>
      </p:sp>
      <p:sp>
        <p:nvSpPr>
          <p:cNvPr id="19460" name="Rectangle 4"/>
          <p:cNvSpPr>
            <a:spLocks/>
          </p:cNvSpPr>
          <p:nvPr/>
        </p:nvSpPr>
        <p:spPr bwMode="auto">
          <a:xfrm>
            <a:off x="1409700" y="4902200"/>
            <a:ext cx="5549900" cy="1727200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 w="25400" cap="flat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</p:spPr>
        <p:txBody>
          <a:bodyPr lIns="0" tIns="0" rIns="0" bIns="0"/>
          <a:lstStyle/>
          <a:p>
            <a:pPr algn="ctr" defTabSz="914400" fontAlgn="base">
              <a:spcBef>
                <a:spcPct val="0"/>
              </a:spcBef>
              <a:spcAft>
                <a:spcPct val="0"/>
              </a:spcAft>
            </a:pPr>
            <a:r>
              <a:rPr lang="en-US" sz="2800" b="1">
                <a:solidFill>
                  <a:srgbClr val="0C109A"/>
                </a:solidFill>
                <a:latin typeface="Helvetica" charset="0"/>
                <a:ea typeface="ＭＳ Ｐゴシック" charset="0"/>
                <a:cs typeface="Helvetica" charset="0"/>
                <a:sym typeface="Helvetica" charset="0"/>
              </a:rPr>
              <a:t>Disk</a:t>
            </a:r>
          </a:p>
        </p:txBody>
      </p:sp>
      <p:graphicFrame>
        <p:nvGraphicFramePr>
          <p:cNvPr id="19461" name="Group 5"/>
          <p:cNvGraphicFramePr>
            <a:graphicFrameLocks noGrp="1"/>
          </p:cNvGraphicFramePr>
          <p:nvPr/>
        </p:nvGraphicFramePr>
        <p:xfrm>
          <a:off x="1511300" y="5383213"/>
          <a:ext cx="5345113" cy="266700"/>
        </p:xfrm>
        <a:graphic>
          <a:graphicData uri="http://schemas.openxmlformats.org/drawingml/2006/table">
            <a:tbl>
              <a:tblPr/>
              <a:tblGrid>
                <a:gridCol w="1031875"/>
                <a:gridCol w="1031875"/>
                <a:gridCol w="1093788"/>
                <a:gridCol w="1093787"/>
                <a:gridCol w="1093788"/>
              </a:tblGrid>
              <a:tr h="26670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r>
                        <a:rPr kumimoji="0" lang="en-US" sz="17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elvetica" charset="0"/>
                          <a:ea typeface="ヒラギノ角ゴ ProN W6" charset="0"/>
                          <a:cs typeface="Helvetica" charset="0"/>
                          <a:sym typeface="Helvetica" charset="0"/>
                        </a:rPr>
                        <a:t>GM</a:t>
                      </a:r>
                    </a:p>
                  </a:txBody>
                  <a:tcPr marL="0" marR="0" marT="0" marB="0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blipFill dpi="0" rotWithShape="0">
                      <a:blip r:embed="rId4">
                        <a:alphaModFix amt="95000"/>
                      </a:blip>
                      <a:srcRect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r>
                        <a:rPr kumimoji="0" lang="en-US" sz="17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elvetica" charset="0"/>
                          <a:ea typeface="ヒラギノ角ゴ ProN W6" charset="0"/>
                          <a:cs typeface="Helvetica" charset="0"/>
                          <a:sym typeface="Helvetica" charset="0"/>
                        </a:rPr>
                        <a:t>30.77</a:t>
                      </a:r>
                    </a:p>
                  </a:txBody>
                  <a:tcPr marL="0" marR="0" marT="0" marB="0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blipFill dpi="0" rotWithShape="0">
                      <a:blip r:embed="rId4">
                        <a:alphaModFix amt="95000"/>
                      </a:blip>
                      <a:srcRect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r>
                        <a:rPr kumimoji="0" lang="en-US" sz="17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elvetica" charset="0"/>
                          <a:ea typeface="ヒラギノ角ゴ ProN W6" charset="0"/>
                          <a:cs typeface="Helvetica" charset="0"/>
                          <a:sym typeface="Helvetica" charset="0"/>
                        </a:rPr>
                        <a:t>1,000</a:t>
                      </a:r>
                    </a:p>
                  </a:txBody>
                  <a:tcPr marL="0" marR="0" marT="0" marB="0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blipFill dpi="0" rotWithShape="0">
                      <a:blip r:embed="rId4">
                        <a:alphaModFix amt="95000"/>
                      </a:blip>
                      <a:srcRect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r>
                        <a:rPr kumimoji="0" lang="en-US" sz="17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elvetica" charset="0"/>
                          <a:ea typeface="ヒラギノ角ゴ ProN W6" charset="0"/>
                          <a:cs typeface="Helvetica" charset="0"/>
                          <a:sym typeface="Helvetica" charset="0"/>
                        </a:rPr>
                        <a:t>NYSE</a:t>
                      </a:r>
                    </a:p>
                  </a:txBody>
                  <a:tcPr marL="0" marR="0" marT="0" marB="0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blipFill dpi="0" rotWithShape="0">
                      <a:blip r:embed="rId4">
                        <a:alphaModFix amt="95000"/>
                      </a:blip>
                      <a:srcRect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r>
                        <a:rPr kumimoji="0" lang="en-US" sz="17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elvetica" charset="0"/>
                          <a:ea typeface="ヒラギノ角ゴ ProN W6" charset="0"/>
                          <a:cs typeface="Helvetica" charset="0"/>
                          <a:sym typeface="Helvetica" charset="0"/>
                        </a:rPr>
                        <a:t>1/17/2007</a:t>
                      </a:r>
                    </a:p>
                  </a:txBody>
                  <a:tcPr marL="0" marR="0" marT="0" marB="0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blipFill dpi="0" rotWithShape="0">
                      <a:blip r:embed="rId4">
                        <a:alphaModFix amt="95000"/>
                      </a:blip>
                      <a:srcRect/>
                      <a:tile tx="0" ty="0" sx="100000" sy="100000" flip="none" algn="tl"/>
                    </a:blipFill>
                  </a:tcPr>
                </a:tc>
              </a:tr>
            </a:tbl>
          </a:graphicData>
        </a:graphic>
      </p:graphicFrame>
      <p:graphicFrame>
        <p:nvGraphicFramePr>
          <p:cNvPr id="19483" name="Group 27"/>
          <p:cNvGraphicFramePr>
            <a:graphicFrameLocks noGrp="1"/>
          </p:cNvGraphicFramePr>
          <p:nvPr/>
        </p:nvGraphicFramePr>
        <p:xfrm>
          <a:off x="1511300" y="5676900"/>
          <a:ext cx="5345113" cy="266700"/>
        </p:xfrm>
        <a:graphic>
          <a:graphicData uri="http://schemas.openxmlformats.org/drawingml/2006/table">
            <a:tbl>
              <a:tblPr/>
              <a:tblGrid>
                <a:gridCol w="1031875"/>
                <a:gridCol w="1031875"/>
                <a:gridCol w="1093788"/>
                <a:gridCol w="1093787"/>
                <a:gridCol w="1093788"/>
              </a:tblGrid>
              <a:tr h="26670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r>
                        <a:rPr kumimoji="0" lang="en-US" sz="17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elvetica" charset="0"/>
                          <a:ea typeface="ヒラギノ角ゴ ProN W6" charset="0"/>
                          <a:cs typeface="Helvetica" charset="0"/>
                          <a:sym typeface="Helvetica" charset="0"/>
                        </a:rPr>
                        <a:t>GM</a:t>
                      </a:r>
                    </a:p>
                  </a:txBody>
                  <a:tcPr marL="0" marR="0" marT="0" marB="0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blipFill dpi="0" rotWithShape="0">
                      <a:blip r:embed="rId4">
                        <a:alphaModFix amt="95000"/>
                      </a:blip>
                      <a:srcRect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r>
                        <a:rPr kumimoji="0" lang="en-US" sz="17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elvetica" charset="0"/>
                          <a:ea typeface="ヒラギノ角ゴ ProN W6" charset="0"/>
                          <a:cs typeface="Helvetica" charset="0"/>
                          <a:sym typeface="Helvetica" charset="0"/>
                        </a:rPr>
                        <a:t>30.77</a:t>
                      </a:r>
                    </a:p>
                  </a:txBody>
                  <a:tcPr marL="0" marR="0" marT="0" marB="0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blipFill dpi="0" rotWithShape="0">
                      <a:blip r:embed="rId4">
                        <a:alphaModFix amt="95000"/>
                      </a:blip>
                      <a:srcRect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r>
                        <a:rPr kumimoji="0" lang="en-US" sz="17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elvetica" charset="0"/>
                          <a:ea typeface="ヒラギノ角ゴ ProN W6" charset="0"/>
                          <a:cs typeface="Helvetica" charset="0"/>
                          <a:sym typeface="Helvetica" charset="0"/>
                        </a:rPr>
                        <a:t>10,000</a:t>
                      </a:r>
                    </a:p>
                  </a:txBody>
                  <a:tcPr marL="0" marR="0" marT="0" marB="0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blipFill dpi="0" rotWithShape="0">
                      <a:blip r:embed="rId4">
                        <a:alphaModFix amt="95000"/>
                      </a:blip>
                      <a:srcRect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r>
                        <a:rPr kumimoji="0" lang="en-US" sz="17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elvetica" charset="0"/>
                          <a:ea typeface="ヒラギノ角ゴ ProN W6" charset="0"/>
                          <a:cs typeface="Helvetica" charset="0"/>
                          <a:sym typeface="Helvetica" charset="0"/>
                        </a:rPr>
                        <a:t>NYSE</a:t>
                      </a:r>
                    </a:p>
                  </a:txBody>
                  <a:tcPr marL="0" marR="0" marT="0" marB="0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blipFill dpi="0" rotWithShape="0">
                      <a:blip r:embed="rId4">
                        <a:alphaModFix amt="95000"/>
                      </a:blip>
                      <a:srcRect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r>
                        <a:rPr kumimoji="0" lang="en-US" sz="17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elvetica" charset="0"/>
                          <a:ea typeface="ヒラギノ角ゴ ProN W6" charset="0"/>
                          <a:cs typeface="Helvetica" charset="0"/>
                          <a:sym typeface="Helvetica" charset="0"/>
                        </a:rPr>
                        <a:t>1/17/2007</a:t>
                      </a:r>
                    </a:p>
                  </a:txBody>
                  <a:tcPr marL="0" marR="0" marT="0" marB="0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blipFill dpi="0" rotWithShape="0">
                      <a:blip r:embed="rId4">
                        <a:alphaModFix amt="95000"/>
                      </a:blip>
                      <a:srcRect/>
                      <a:tile tx="0" ty="0" sx="100000" sy="100000" flip="none" algn="tl"/>
                    </a:blipFill>
                  </a:tcPr>
                </a:tc>
              </a:tr>
            </a:tbl>
          </a:graphicData>
        </a:graphic>
      </p:graphicFrame>
      <p:graphicFrame>
        <p:nvGraphicFramePr>
          <p:cNvPr id="19505" name="Group 49"/>
          <p:cNvGraphicFramePr>
            <a:graphicFrameLocks noGrp="1"/>
          </p:cNvGraphicFramePr>
          <p:nvPr/>
        </p:nvGraphicFramePr>
        <p:xfrm>
          <a:off x="1511300" y="5981700"/>
          <a:ext cx="5345113" cy="259080"/>
        </p:xfrm>
        <a:graphic>
          <a:graphicData uri="http://schemas.openxmlformats.org/drawingml/2006/table">
            <a:tbl>
              <a:tblPr/>
              <a:tblGrid>
                <a:gridCol w="1031875"/>
                <a:gridCol w="1031875"/>
                <a:gridCol w="1093788"/>
                <a:gridCol w="1093787"/>
                <a:gridCol w="1093788"/>
              </a:tblGrid>
              <a:tr h="25400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r>
                        <a:rPr kumimoji="0" lang="en-US" sz="17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elvetica" charset="0"/>
                          <a:ea typeface="ヒラギノ角ゴ ProN W6" charset="0"/>
                          <a:cs typeface="Helvetica" charset="0"/>
                          <a:sym typeface="Helvetica" charset="0"/>
                        </a:rPr>
                        <a:t>GM</a:t>
                      </a:r>
                    </a:p>
                  </a:txBody>
                  <a:tcPr marL="0" marR="0" marT="0" marB="0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blipFill dpi="0" rotWithShape="0">
                      <a:blip r:embed="rId4">
                        <a:alphaModFix amt="95000"/>
                      </a:blip>
                      <a:srcRect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r>
                        <a:rPr kumimoji="0" lang="en-US" sz="17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elvetica" charset="0"/>
                          <a:ea typeface="ヒラギノ角ゴ ProN W6" charset="0"/>
                          <a:cs typeface="Helvetica" charset="0"/>
                          <a:sym typeface="Helvetica" charset="0"/>
                        </a:rPr>
                        <a:t>30.78</a:t>
                      </a:r>
                    </a:p>
                  </a:txBody>
                  <a:tcPr marL="0" marR="0" marT="0" marB="0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blipFill dpi="0" rotWithShape="0">
                      <a:blip r:embed="rId4">
                        <a:alphaModFix amt="95000"/>
                      </a:blip>
                      <a:srcRect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r>
                        <a:rPr kumimoji="0" lang="en-US" sz="17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elvetica" charset="0"/>
                          <a:ea typeface="ヒラギノ角ゴ ProN W6" charset="0"/>
                          <a:cs typeface="Helvetica" charset="0"/>
                          <a:sym typeface="Helvetica" charset="0"/>
                        </a:rPr>
                        <a:t>12,500</a:t>
                      </a:r>
                    </a:p>
                  </a:txBody>
                  <a:tcPr marL="0" marR="0" marT="0" marB="0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blipFill dpi="0" rotWithShape="0">
                      <a:blip r:embed="rId4">
                        <a:alphaModFix amt="95000"/>
                      </a:blip>
                      <a:srcRect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r>
                        <a:rPr kumimoji="0" lang="en-US" sz="17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elvetica" charset="0"/>
                          <a:ea typeface="ヒラギノ角ゴ ProN W6" charset="0"/>
                          <a:cs typeface="Helvetica" charset="0"/>
                          <a:sym typeface="Helvetica" charset="0"/>
                        </a:rPr>
                        <a:t>NYSE</a:t>
                      </a:r>
                    </a:p>
                  </a:txBody>
                  <a:tcPr marL="0" marR="0" marT="0" marB="0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blipFill dpi="0" rotWithShape="0">
                      <a:blip r:embed="rId4">
                        <a:alphaModFix amt="95000"/>
                      </a:blip>
                      <a:srcRect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r>
                        <a:rPr kumimoji="0" lang="en-US" sz="17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elvetica" charset="0"/>
                          <a:ea typeface="ヒラギノ角ゴ ProN W6" charset="0"/>
                          <a:cs typeface="Helvetica" charset="0"/>
                          <a:sym typeface="Helvetica" charset="0"/>
                        </a:rPr>
                        <a:t>1/17/2007</a:t>
                      </a:r>
                    </a:p>
                  </a:txBody>
                  <a:tcPr marL="0" marR="0" marT="0" marB="0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blipFill dpi="0" rotWithShape="0">
                      <a:blip r:embed="rId4">
                        <a:alphaModFix amt="95000"/>
                      </a:blip>
                      <a:srcRect/>
                      <a:tile tx="0" ty="0" sx="100000" sy="100000" flip="none" algn="tl"/>
                    </a:blipFill>
                  </a:tcPr>
                </a:tc>
              </a:tr>
            </a:tbl>
          </a:graphicData>
        </a:graphic>
      </p:graphicFrame>
      <p:graphicFrame>
        <p:nvGraphicFramePr>
          <p:cNvPr id="19527" name="Group 71"/>
          <p:cNvGraphicFramePr>
            <a:graphicFrameLocks noGrp="1"/>
          </p:cNvGraphicFramePr>
          <p:nvPr/>
        </p:nvGraphicFramePr>
        <p:xfrm>
          <a:off x="1511300" y="6273800"/>
          <a:ext cx="5345113" cy="259080"/>
        </p:xfrm>
        <a:graphic>
          <a:graphicData uri="http://schemas.openxmlformats.org/drawingml/2006/table">
            <a:tbl>
              <a:tblPr/>
              <a:tblGrid>
                <a:gridCol w="1031875"/>
                <a:gridCol w="1031875"/>
                <a:gridCol w="1093788"/>
                <a:gridCol w="1093787"/>
                <a:gridCol w="1093788"/>
              </a:tblGrid>
              <a:tr h="25400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r>
                        <a:rPr kumimoji="0" lang="en-US" sz="17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elvetica" charset="0"/>
                          <a:ea typeface="ヒラギノ角ゴ ProN W6" charset="0"/>
                          <a:cs typeface="Helvetica" charset="0"/>
                          <a:sym typeface="Helvetica" charset="0"/>
                        </a:rPr>
                        <a:t>AAPL</a:t>
                      </a:r>
                    </a:p>
                  </a:txBody>
                  <a:tcPr marL="0" marR="0" marT="0" marB="0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blipFill dpi="0" rotWithShape="0">
                      <a:blip r:embed="rId4">
                        <a:alphaModFix amt="95000"/>
                      </a:blip>
                      <a:srcRect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r>
                        <a:rPr kumimoji="0" lang="en-US" sz="17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elvetica" charset="0"/>
                          <a:ea typeface="ヒラギノ角ゴ ProN W6" charset="0"/>
                          <a:cs typeface="Helvetica" charset="0"/>
                          <a:sym typeface="Helvetica" charset="0"/>
                        </a:rPr>
                        <a:t>93.24</a:t>
                      </a:r>
                    </a:p>
                  </a:txBody>
                  <a:tcPr marL="0" marR="0" marT="0" marB="0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blipFill dpi="0" rotWithShape="0">
                      <a:blip r:embed="rId4">
                        <a:alphaModFix amt="95000"/>
                      </a:blip>
                      <a:srcRect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r>
                        <a:rPr kumimoji="0" lang="en-US" sz="17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elvetica" charset="0"/>
                          <a:ea typeface="ヒラギノ角ゴ ProN W6" charset="0"/>
                          <a:cs typeface="Helvetica" charset="0"/>
                          <a:sym typeface="Helvetica" charset="0"/>
                        </a:rPr>
                        <a:t>9,000</a:t>
                      </a:r>
                    </a:p>
                  </a:txBody>
                  <a:tcPr marL="0" marR="0" marT="0" marB="0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blipFill dpi="0" rotWithShape="0">
                      <a:blip r:embed="rId4">
                        <a:alphaModFix amt="95000"/>
                      </a:blip>
                      <a:srcRect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r>
                        <a:rPr kumimoji="0" lang="en-US" sz="17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elvetica" charset="0"/>
                          <a:ea typeface="ヒラギノ角ゴ ProN W6" charset="0"/>
                          <a:cs typeface="Helvetica" charset="0"/>
                          <a:sym typeface="Helvetica" charset="0"/>
                        </a:rPr>
                        <a:t>NQDS</a:t>
                      </a:r>
                    </a:p>
                  </a:txBody>
                  <a:tcPr marL="0" marR="0" marT="0" marB="0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blipFill dpi="0" rotWithShape="0">
                      <a:blip r:embed="rId4">
                        <a:alphaModFix amt="95000"/>
                      </a:blip>
                      <a:srcRect/>
                      <a:tile tx="0" ty="0" sx="100000" sy="100000" flip="none" algn="tl"/>
                    </a:blip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r>
                        <a:rPr kumimoji="0" lang="en-US" sz="17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elvetica" charset="0"/>
                          <a:ea typeface="ヒラギノ角ゴ ProN W6" charset="0"/>
                          <a:cs typeface="Helvetica" charset="0"/>
                          <a:sym typeface="Helvetica" charset="0"/>
                        </a:rPr>
                        <a:t>1/17/2007</a:t>
                      </a:r>
                    </a:p>
                  </a:txBody>
                  <a:tcPr marL="0" marR="0" marT="0" marB="0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blipFill dpi="0" rotWithShape="0">
                      <a:blip r:embed="rId4">
                        <a:alphaModFix amt="95000"/>
                      </a:blip>
                      <a:srcRect/>
                      <a:tile tx="0" ty="0" sx="100000" sy="100000" flip="none" algn="tl"/>
                    </a:blipFill>
                  </a:tcPr>
                </a:tc>
              </a:tr>
            </a:tbl>
          </a:graphicData>
        </a:graphic>
      </p:graphicFrame>
      <p:grpSp>
        <p:nvGrpSpPr>
          <p:cNvPr id="19551" name="Group 95"/>
          <p:cNvGrpSpPr>
            <a:grpSpLocks/>
          </p:cNvGrpSpPr>
          <p:nvPr/>
        </p:nvGrpSpPr>
        <p:grpSpPr bwMode="auto">
          <a:xfrm>
            <a:off x="3403600" y="3683000"/>
            <a:ext cx="1562100" cy="1203325"/>
            <a:chOff x="0" y="0"/>
            <a:chExt cx="984" cy="758"/>
          </a:xfrm>
          <a:solidFill>
            <a:schemeClr val="accent3">
              <a:lumMod val="40000"/>
              <a:lumOff val="60000"/>
            </a:schemeClr>
          </a:solidFill>
        </p:grpSpPr>
        <p:sp>
          <p:nvSpPr>
            <p:cNvPr id="19549" name="Line 93"/>
            <p:cNvSpPr>
              <a:spLocks noChangeShapeType="1"/>
            </p:cNvSpPr>
            <p:nvPr/>
          </p:nvSpPr>
          <p:spPr bwMode="auto">
            <a:xfrm flipH="1">
              <a:off x="488" y="464"/>
              <a:ext cx="0" cy="294"/>
            </a:xfrm>
            <a:prstGeom prst="line">
              <a:avLst/>
            </a:prstGeom>
            <a:grpFill/>
            <a:ln w="76200" cap="flat">
              <a:solidFill>
                <a:schemeClr val="tx1"/>
              </a:solidFill>
              <a:prstDash val="solid"/>
              <a:miter lim="800000"/>
              <a:headEnd type="stealth" w="med" len="med"/>
              <a:tailEnd type="none" w="med" len="med"/>
            </a:ln>
            <a:extLst/>
          </p:spPr>
          <p:txBody>
            <a:bodyPr lIns="0" tIns="0" rIns="0" bIns="0"/>
            <a:lstStyle/>
            <a:p>
              <a:pPr algn="ctr" defTabSz="914400" fontAlgn="base">
                <a:spcBef>
                  <a:spcPct val="0"/>
                </a:spcBef>
                <a:spcAft>
                  <a:spcPct val="0"/>
                </a:spcAft>
              </a:pPr>
              <a:endParaRPr lang="en-US" sz="2800" dirty="0">
                <a:solidFill>
                  <a:srgbClr val="FFFFFF"/>
                </a:solidFill>
                <a:latin typeface="Arial"/>
                <a:ea typeface="ヒラギノ明朝 ProN W3" charset="0"/>
                <a:cs typeface="ヒラギノ明朝 ProN W3" charset="0"/>
                <a:sym typeface="Chalkboard" charset="0"/>
              </a:endParaRPr>
            </a:p>
          </p:txBody>
        </p:sp>
        <p:sp>
          <p:nvSpPr>
            <p:cNvPr id="19550" name="Rectangle 94"/>
            <p:cNvSpPr>
              <a:spLocks/>
            </p:cNvSpPr>
            <p:nvPr/>
          </p:nvSpPr>
          <p:spPr bwMode="auto">
            <a:xfrm>
              <a:off x="0" y="0"/>
              <a:ext cx="984" cy="456"/>
            </a:xfrm>
            <a:prstGeom prst="rect">
              <a:avLst/>
            </a:prstGeom>
            <a:grpFill/>
            <a:ln w="25400" cap="flat">
              <a:solidFill>
                <a:schemeClr val="tx1"/>
              </a:solidFill>
              <a:prstDash val="solid"/>
              <a:miter lim="800000"/>
              <a:headEnd type="none" w="med" len="med"/>
              <a:tailEnd type="none" w="med" len="med"/>
            </a:ln>
          </p:spPr>
          <p:txBody>
            <a:bodyPr lIns="0" tIns="0" rIns="0" bIns="0" anchor="ctr"/>
            <a:lstStyle/>
            <a:p>
              <a:pPr algn="ctr" defTabSz="914400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sz="2500" b="1">
                  <a:solidFill>
                    <a:srgbClr val="0C109A"/>
                  </a:solidFill>
                  <a:latin typeface="Helvetica" charset="0"/>
                  <a:ea typeface="ＭＳ Ｐゴシック" charset="0"/>
                  <a:cs typeface="Helvetica" charset="0"/>
                  <a:sym typeface="Helvetica" charset="0"/>
                </a:rPr>
                <a:t>SELECT</a:t>
              </a:r>
            </a:p>
            <a:p>
              <a:pPr algn="ctr" defTabSz="914400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sz="1700" b="1">
                  <a:solidFill>
                    <a:srgbClr val="0C109A"/>
                  </a:solidFill>
                  <a:latin typeface="Helvetica" charset="0"/>
                  <a:ea typeface="ＭＳ Ｐゴシック" charset="0"/>
                  <a:cs typeface="Helvetica" charset="0"/>
                  <a:sym typeface="Helvetica" charset="0"/>
                </a:rPr>
                <a:t>sym = </a:t>
              </a:r>
              <a:r>
                <a:rPr lang="ja-JP" altLang="en-US" sz="1700" b="1">
                  <a:solidFill>
                    <a:srgbClr val="0C109A"/>
                  </a:solidFill>
                  <a:latin typeface="Arial"/>
                  <a:ea typeface="ＭＳ Ｐゴシック" charset="0"/>
                  <a:cs typeface="Helvetica" charset="0"/>
                  <a:sym typeface="Helvetica" charset="0"/>
                </a:rPr>
                <a:t>‘</a:t>
              </a:r>
              <a:r>
                <a:rPr lang="en-US" sz="1700" b="1">
                  <a:solidFill>
                    <a:srgbClr val="0C109A"/>
                  </a:solidFill>
                  <a:latin typeface="Helvetica" charset="0"/>
                  <a:ea typeface="ＭＳ Ｐゴシック" charset="0"/>
                  <a:cs typeface="Helvetica" charset="0"/>
                  <a:sym typeface="Helvetica" charset="0"/>
                </a:rPr>
                <a:t>GM</a:t>
              </a:r>
              <a:r>
                <a:rPr lang="ja-JP" altLang="en-US" sz="1700" b="1">
                  <a:solidFill>
                    <a:srgbClr val="0C109A"/>
                  </a:solidFill>
                  <a:latin typeface="Arial"/>
                  <a:ea typeface="ＭＳ Ｐゴシック" charset="0"/>
                  <a:cs typeface="Helvetica" charset="0"/>
                  <a:sym typeface="Helvetica" charset="0"/>
                </a:rPr>
                <a:t>’</a:t>
              </a:r>
              <a:endParaRPr lang="en-US" sz="1700" b="1">
                <a:solidFill>
                  <a:srgbClr val="0C109A"/>
                </a:solidFill>
                <a:latin typeface="Helvetica" charset="0"/>
                <a:ea typeface="ＭＳ Ｐゴシック" charset="0"/>
                <a:cs typeface="Helvetica" charset="0"/>
                <a:sym typeface="Helvetica" charset="0"/>
              </a:endParaRPr>
            </a:p>
          </p:txBody>
        </p:sp>
      </p:grpSp>
      <p:grpSp>
        <p:nvGrpSpPr>
          <p:cNvPr id="19554" name="Group 98"/>
          <p:cNvGrpSpPr>
            <a:grpSpLocks/>
          </p:cNvGrpSpPr>
          <p:nvPr/>
        </p:nvGrpSpPr>
        <p:grpSpPr bwMode="auto">
          <a:xfrm>
            <a:off x="3403600" y="2438400"/>
            <a:ext cx="1600200" cy="1228725"/>
            <a:chOff x="0" y="0"/>
            <a:chExt cx="1008" cy="774"/>
          </a:xfrm>
          <a:solidFill>
            <a:schemeClr val="accent3">
              <a:lumMod val="40000"/>
              <a:lumOff val="60000"/>
            </a:schemeClr>
          </a:solidFill>
        </p:grpSpPr>
        <p:sp>
          <p:nvSpPr>
            <p:cNvPr id="19552" name="Rectangle 96"/>
            <p:cNvSpPr>
              <a:spLocks/>
            </p:cNvSpPr>
            <p:nvPr/>
          </p:nvSpPr>
          <p:spPr bwMode="auto">
            <a:xfrm>
              <a:off x="0" y="0"/>
              <a:ext cx="1008" cy="456"/>
            </a:xfrm>
            <a:prstGeom prst="rect">
              <a:avLst/>
            </a:prstGeom>
            <a:grpFill/>
            <a:ln w="25400" cap="flat">
              <a:solidFill>
                <a:schemeClr val="tx1"/>
              </a:solidFill>
              <a:prstDash val="solid"/>
              <a:miter lim="800000"/>
              <a:headEnd type="none" w="med" len="med"/>
              <a:tailEnd type="none" w="med" len="med"/>
            </a:ln>
          </p:spPr>
          <p:txBody>
            <a:bodyPr lIns="0" tIns="0" rIns="0" bIns="0" anchor="ctr"/>
            <a:lstStyle/>
            <a:p>
              <a:pPr algn="ctr" defTabSz="914400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sz="2500" b="1">
                  <a:solidFill>
                    <a:srgbClr val="0C109A"/>
                  </a:solidFill>
                  <a:latin typeface="Helvetica" charset="0"/>
                  <a:ea typeface="ＭＳ Ｐゴシック" charset="0"/>
                  <a:cs typeface="Helvetica" charset="0"/>
                  <a:sym typeface="Helvetica" charset="0"/>
                </a:rPr>
                <a:t>SELECT</a:t>
              </a:r>
            </a:p>
            <a:p>
              <a:pPr algn="ctr" defTabSz="914400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sz="1700" b="1">
                  <a:solidFill>
                    <a:srgbClr val="0C109A"/>
                  </a:solidFill>
                  <a:latin typeface="Helvetica" charset="0"/>
                  <a:ea typeface="ＭＳ Ｐゴシック" charset="0"/>
                  <a:cs typeface="Helvetica" charset="0"/>
                  <a:sym typeface="Helvetica" charset="0"/>
                </a:rPr>
                <a:t>date=</a:t>
              </a:r>
              <a:r>
                <a:rPr lang="ja-JP" altLang="en-US" sz="1700" b="1">
                  <a:solidFill>
                    <a:srgbClr val="0C109A"/>
                  </a:solidFill>
                  <a:latin typeface="Arial"/>
                  <a:ea typeface="ＭＳ Ｐゴシック" charset="0"/>
                  <a:cs typeface="Helvetica" charset="0"/>
                  <a:sym typeface="Helvetica" charset="0"/>
                </a:rPr>
                <a:t>’</a:t>
              </a:r>
              <a:r>
                <a:rPr lang="en-US" sz="1700" b="1">
                  <a:solidFill>
                    <a:srgbClr val="0C109A"/>
                  </a:solidFill>
                  <a:latin typeface="Helvetica" charset="0"/>
                  <a:ea typeface="ＭＳ Ｐゴシック" charset="0"/>
                  <a:cs typeface="Helvetica" charset="0"/>
                  <a:sym typeface="Helvetica" charset="0"/>
                </a:rPr>
                <a:t>1/17/07</a:t>
              </a:r>
              <a:r>
                <a:rPr lang="ja-JP" altLang="en-US" sz="1700" b="1">
                  <a:solidFill>
                    <a:srgbClr val="0C109A"/>
                  </a:solidFill>
                  <a:latin typeface="Arial"/>
                  <a:ea typeface="ＭＳ Ｐゴシック" charset="0"/>
                  <a:cs typeface="Helvetica" charset="0"/>
                  <a:sym typeface="Helvetica" charset="0"/>
                </a:rPr>
                <a:t>’</a:t>
              </a:r>
              <a:endParaRPr lang="en-US" sz="1700" b="1">
                <a:solidFill>
                  <a:srgbClr val="0C109A"/>
                </a:solidFill>
                <a:latin typeface="Helvetica" charset="0"/>
                <a:ea typeface="ＭＳ Ｐゴシック" charset="0"/>
                <a:cs typeface="Helvetica" charset="0"/>
                <a:sym typeface="Helvetica" charset="0"/>
              </a:endParaRPr>
            </a:p>
          </p:txBody>
        </p:sp>
        <p:sp>
          <p:nvSpPr>
            <p:cNvPr id="19553" name="Line 97"/>
            <p:cNvSpPr>
              <a:spLocks noChangeShapeType="1"/>
            </p:cNvSpPr>
            <p:nvPr/>
          </p:nvSpPr>
          <p:spPr bwMode="auto">
            <a:xfrm flipH="1">
              <a:off x="480" y="464"/>
              <a:ext cx="16" cy="310"/>
            </a:xfrm>
            <a:prstGeom prst="line">
              <a:avLst/>
            </a:prstGeom>
            <a:grpFill/>
            <a:ln w="76200" cap="flat">
              <a:solidFill>
                <a:schemeClr val="tx1"/>
              </a:solidFill>
              <a:prstDash val="solid"/>
              <a:miter lim="800000"/>
              <a:headEnd type="stealth" w="med" len="med"/>
              <a:tailEnd type="none" w="med" len="med"/>
            </a:ln>
            <a:extLst/>
          </p:spPr>
          <p:txBody>
            <a:bodyPr lIns="0" tIns="0" rIns="0" bIns="0"/>
            <a:lstStyle/>
            <a:p>
              <a:pPr algn="ctr" defTabSz="914400" fontAlgn="base">
                <a:spcBef>
                  <a:spcPct val="0"/>
                </a:spcBef>
                <a:spcAft>
                  <a:spcPct val="0"/>
                </a:spcAft>
              </a:pPr>
              <a:endParaRPr lang="en-US" sz="2800" dirty="0">
                <a:solidFill>
                  <a:srgbClr val="FFFFFF"/>
                </a:solidFill>
                <a:latin typeface="Arial"/>
                <a:ea typeface="ヒラギノ明朝 ProN W3" charset="0"/>
                <a:cs typeface="ヒラギノ明朝 ProN W3" charset="0"/>
                <a:sym typeface="Chalkboard" charset="0"/>
              </a:endParaRPr>
            </a:p>
          </p:txBody>
        </p:sp>
      </p:grpSp>
      <p:grpSp>
        <p:nvGrpSpPr>
          <p:cNvPr id="19557" name="Group 101"/>
          <p:cNvGrpSpPr>
            <a:grpSpLocks/>
          </p:cNvGrpSpPr>
          <p:nvPr/>
        </p:nvGrpSpPr>
        <p:grpSpPr bwMode="auto">
          <a:xfrm>
            <a:off x="3403600" y="1143000"/>
            <a:ext cx="1600200" cy="1292225"/>
            <a:chOff x="0" y="0"/>
            <a:chExt cx="1008" cy="814"/>
          </a:xfrm>
          <a:solidFill>
            <a:schemeClr val="accent3">
              <a:lumMod val="40000"/>
              <a:lumOff val="60000"/>
            </a:schemeClr>
          </a:solidFill>
        </p:grpSpPr>
        <p:sp>
          <p:nvSpPr>
            <p:cNvPr id="19555" name="Rectangle 99"/>
            <p:cNvSpPr>
              <a:spLocks/>
            </p:cNvSpPr>
            <p:nvPr/>
          </p:nvSpPr>
          <p:spPr bwMode="auto">
            <a:xfrm>
              <a:off x="0" y="0"/>
              <a:ext cx="1008" cy="456"/>
            </a:xfrm>
            <a:prstGeom prst="rect">
              <a:avLst/>
            </a:prstGeom>
            <a:grpFill/>
            <a:ln w="25400" cap="flat">
              <a:solidFill>
                <a:schemeClr val="tx1"/>
              </a:solidFill>
              <a:prstDash val="solid"/>
              <a:miter lim="800000"/>
              <a:headEnd type="none" w="med" len="med"/>
              <a:tailEnd type="none" w="med" len="med"/>
            </a:ln>
          </p:spPr>
          <p:txBody>
            <a:bodyPr lIns="0" tIns="0" rIns="0" bIns="0" anchor="ctr"/>
            <a:lstStyle/>
            <a:p>
              <a:pPr algn="ctr" defTabSz="914400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sz="2500" b="1">
                  <a:solidFill>
                    <a:srgbClr val="0C109A"/>
                  </a:solidFill>
                  <a:latin typeface="Helvetica" charset="0"/>
                  <a:ea typeface="ＭＳ Ｐゴシック" charset="0"/>
                  <a:cs typeface="Helvetica" charset="0"/>
                  <a:sym typeface="Helvetica" charset="0"/>
                </a:rPr>
                <a:t>AVG</a:t>
              </a:r>
            </a:p>
            <a:p>
              <a:pPr algn="ctr" defTabSz="914400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sz="1700" b="1">
                  <a:solidFill>
                    <a:srgbClr val="0C109A"/>
                  </a:solidFill>
                  <a:latin typeface="Helvetica" charset="0"/>
                  <a:ea typeface="ＭＳ Ｐゴシック" charset="0"/>
                  <a:cs typeface="Helvetica" charset="0"/>
                  <a:sym typeface="Helvetica" charset="0"/>
                </a:rPr>
                <a:t>price</a:t>
              </a:r>
            </a:p>
          </p:txBody>
        </p:sp>
        <p:sp>
          <p:nvSpPr>
            <p:cNvPr id="19556" name="Line 100"/>
            <p:cNvSpPr>
              <a:spLocks noChangeShapeType="1"/>
            </p:cNvSpPr>
            <p:nvPr/>
          </p:nvSpPr>
          <p:spPr bwMode="auto">
            <a:xfrm flipH="1">
              <a:off x="496" y="488"/>
              <a:ext cx="16" cy="326"/>
            </a:xfrm>
            <a:prstGeom prst="line">
              <a:avLst/>
            </a:prstGeom>
            <a:grpFill/>
            <a:ln w="76200" cap="flat">
              <a:solidFill>
                <a:schemeClr val="tx1"/>
              </a:solidFill>
              <a:prstDash val="solid"/>
              <a:miter lim="800000"/>
              <a:headEnd type="stealth" w="med" len="med"/>
              <a:tailEnd type="none" w="med" len="med"/>
            </a:ln>
            <a:extLst/>
          </p:spPr>
          <p:txBody>
            <a:bodyPr lIns="0" tIns="0" rIns="0" bIns="0"/>
            <a:lstStyle/>
            <a:p>
              <a:pPr algn="ctr" defTabSz="914400" fontAlgn="base">
                <a:spcBef>
                  <a:spcPct val="0"/>
                </a:spcBef>
                <a:spcAft>
                  <a:spcPct val="0"/>
                </a:spcAft>
              </a:pPr>
              <a:endParaRPr lang="en-US" sz="2800" dirty="0">
                <a:solidFill>
                  <a:srgbClr val="FFFFFF"/>
                </a:solidFill>
                <a:latin typeface="Arial"/>
                <a:ea typeface="ヒラギノ明朝 ProN W3" charset="0"/>
                <a:cs typeface="ヒラギノ明朝 ProN W3" charset="0"/>
                <a:sym typeface="Chalkboard" charset="0"/>
              </a:endParaRPr>
            </a:p>
          </p:txBody>
        </p:sp>
      </p:grpSp>
      <p:grpSp>
        <p:nvGrpSpPr>
          <p:cNvPr id="19561" name="Group 105"/>
          <p:cNvGrpSpPr>
            <a:grpSpLocks/>
          </p:cNvGrpSpPr>
          <p:nvPr/>
        </p:nvGrpSpPr>
        <p:grpSpPr bwMode="auto">
          <a:xfrm>
            <a:off x="2520950" y="2032000"/>
            <a:ext cx="3351213" cy="2743200"/>
            <a:chOff x="0" y="0"/>
            <a:chExt cx="2111" cy="1728"/>
          </a:xfrm>
        </p:grpSpPr>
        <p:sp>
          <p:nvSpPr>
            <p:cNvPr id="19558" name="Rectangle 102"/>
            <p:cNvSpPr>
              <a:spLocks/>
            </p:cNvSpPr>
            <p:nvPr/>
          </p:nvSpPr>
          <p:spPr bwMode="auto">
            <a:xfrm>
              <a:off x="1184" y="1544"/>
              <a:ext cx="927" cy="18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12700" cap="flat">
                  <a:solidFill>
                    <a:srgbClr val="000000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wrap="none" lIns="0" tIns="0" rIns="0" bIns="0" anchor="ctr">
              <a:spAutoFit/>
            </a:bodyPr>
            <a:lstStyle/>
            <a:p>
              <a:pPr algn="ctr" defTabSz="914400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sz="1400" b="1">
                  <a:solidFill>
                    <a:srgbClr val="0C109A"/>
                  </a:solidFill>
                  <a:latin typeface="Helvetica" charset="0"/>
                  <a:ea typeface="ＭＳ Ｐゴシック" charset="0"/>
                  <a:cs typeface="Helvetica" charset="0"/>
                  <a:sym typeface="Helvetica" charset="0"/>
                </a:rPr>
                <a:t>Complete tuples</a:t>
              </a:r>
            </a:p>
          </p:txBody>
        </p:sp>
        <p:sp>
          <p:nvSpPr>
            <p:cNvPr id="19559" name="Rectangle 103"/>
            <p:cNvSpPr>
              <a:spLocks/>
            </p:cNvSpPr>
            <p:nvPr/>
          </p:nvSpPr>
          <p:spPr bwMode="auto">
            <a:xfrm>
              <a:off x="1184" y="784"/>
              <a:ext cx="927" cy="18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12700" cap="flat">
                  <a:solidFill>
                    <a:srgbClr val="000000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wrap="none" lIns="0" tIns="0" rIns="0" bIns="0" anchor="ctr">
              <a:spAutoFit/>
            </a:bodyPr>
            <a:lstStyle/>
            <a:p>
              <a:pPr algn="ctr" defTabSz="914400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sz="1400" b="1">
                  <a:solidFill>
                    <a:srgbClr val="0C109A"/>
                  </a:solidFill>
                  <a:latin typeface="Helvetica" charset="0"/>
                  <a:ea typeface="ＭＳ Ｐゴシック" charset="0"/>
                  <a:cs typeface="Helvetica" charset="0"/>
                  <a:sym typeface="Helvetica" charset="0"/>
                </a:rPr>
                <a:t>Complete tuples</a:t>
              </a:r>
            </a:p>
          </p:txBody>
        </p:sp>
        <p:sp>
          <p:nvSpPr>
            <p:cNvPr id="19560" name="Rectangle 104"/>
            <p:cNvSpPr>
              <a:spLocks/>
            </p:cNvSpPr>
            <p:nvPr/>
          </p:nvSpPr>
          <p:spPr bwMode="auto">
            <a:xfrm>
              <a:off x="0" y="0"/>
              <a:ext cx="927" cy="18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12700" cap="flat">
                  <a:solidFill>
                    <a:srgbClr val="000000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wrap="none" lIns="0" tIns="0" rIns="0" bIns="0" anchor="ctr">
              <a:spAutoFit/>
            </a:bodyPr>
            <a:lstStyle/>
            <a:p>
              <a:pPr algn="ctr" defTabSz="914400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sz="1400" b="1">
                  <a:solidFill>
                    <a:srgbClr val="0C109A"/>
                  </a:solidFill>
                  <a:latin typeface="Helvetica" charset="0"/>
                  <a:ea typeface="ＭＳ Ｐゴシック" charset="0"/>
                  <a:cs typeface="Helvetica" charset="0"/>
                  <a:sym typeface="Helvetica" charset="0"/>
                </a:rPr>
                <a:t>Complete tuples</a:t>
              </a:r>
            </a:p>
          </p:txBody>
        </p:sp>
      </p:grpSp>
    </p:spTree>
    <p:custDataLst>
      <p:tags r:id="rId1"/>
    </p:custDataLst>
    <p:extLst>
      <p:ext uri="{BB962C8B-B14F-4D97-AF65-F5344CB8AC3E}">
        <p14:creationId xmlns:p14="http://schemas.microsoft.com/office/powerpoint/2010/main" val="20074127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69836"/>
    </mc:Choice>
    <mc:Fallback xmlns="">
      <p:transition advTm="6983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8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4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68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4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68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4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68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5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68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5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68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5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68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5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68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5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68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95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460" grpId="0" animBg="1" autoUpdateAnimBg="0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6787287" cy="45259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 smtClean="0"/>
              <a:t>R=1,4,3,6,9,14,1,7,11</a:t>
            </a:r>
          </a:p>
          <a:p>
            <a:pPr marL="0" indent="0">
              <a:buNone/>
            </a:pPr>
            <a:r>
              <a:rPr lang="en-US" sz="2000" dirty="0" smtClean="0"/>
              <a:t>S=2,3,7,12,9,8,4,15,6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r>
              <a:rPr lang="en-US" sz="2000" dirty="0" smtClean="0"/>
              <a:t>R1 = 1,3,4		R2 = 6,9,14		R3 = 1,7,11</a:t>
            </a:r>
          </a:p>
          <a:p>
            <a:pPr marL="0" indent="0">
              <a:buNone/>
            </a:pPr>
            <a:r>
              <a:rPr lang="en-US" sz="2000" dirty="0" smtClean="0"/>
              <a:t>S1 = 2,3,7		S2 = 8,9,12		S3 = 4,6,15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2000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/>
          </p:nvPr>
        </p:nvGraphicFramePr>
        <p:xfrm>
          <a:off x="457200" y="4124327"/>
          <a:ext cx="6096000" cy="1483360"/>
        </p:xfrm>
        <a:graphic>
          <a:graphicData uri="http://schemas.openxmlformats.org/drawingml/2006/table">
            <a:tbl>
              <a:tblPr firstRow="1" bandRow="1">
                <a:tableStyleId>{3C2FFA5D-87B4-456A-9821-1D502468CF0F}</a:tableStyleId>
              </a:tblPr>
              <a:tblGrid>
                <a:gridCol w="1016000"/>
                <a:gridCol w="1016000"/>
                <a:gridCol w="1016000"/>
                <a:gridCol w="1016000"/>
                <a:gridCol w="1016000"/>
                <a:gridCol w="1016000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R1</a:t>
                      </a:r>
                      <a:endParaRPr 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R2</a:t>
                      </a:r>
                      <a:endParaRPr 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R3</a:t>
                      </a:r>
                      <a:endParaRPr lang="en-US" b="1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S1</a:t>
                      </a:r>
                      <a:endParaRPr lang="en-US" b="1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S2</a:t>
                      </a:r>
                      <a:endParaRPr 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S3</a:t>
                      </a:r>
                      <a:endParaRPr lang="en-US" b="1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4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7</a:t>
                      </a:r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6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11</a:t>
                      </a:r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7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15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6" name="Left Arrow 5"/>
          <p:cNvSpPr/>
          <p:nvPr/>
        </p:nvSpPr>
        <p:spPr>
          <a:xfrm>
            <a:off x="751537" y="5328277"/>
            <a:ext cx="533956" cy="245315"/>
          </a:xfrm>
          <a:prstGeom prst="left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7" name="Left Arrow 6"/>
          <p:cNvSpPr/>
          <p:nvPr/>
        </p:nvSpPr>
        <p:spPr>
          <a:xfrm>
            <a:off x="1733781" y="4589717"/>
            <a:ext cx="533956" cy="245315"/>
          </a:xfrm>
          <a:prstGeom prst="left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8" name="Left Arrow 7"/>
          <p:cNvSpPr/>
          <p:nvPr/>
        </p:nvSpPr>
        <p:spPr>
          <a:xfrm>
            <a:off x="2741172" y="4945990"/>
            <a:ext cx="533956" cy="245315"/>
          </a:xfrm>
          <a:prstGeom prst="left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9" name="Left Arrow 8"/>
          <p:cNvSpPr/>
          <p:nvPr/>
        </p:nvSpPr>
        <p:spPr>
          <a:xfrm>
            <a:off x="3748563" y="5302613"/>
            <a:ext cx="533956" cy="245315"/>
          </a:xfrm>
          <a:prstGeom prst="left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10" name="Left Arrow 9"/>
          <p:cNvSpPr/>
          <p:nvPr/>
        </p:nvSpPr>
        <p:spPr>
          <a:xfrm>
            <a:off x="4755954" y="4589717"/>
            <a:ext cx="533956" cy="245315"/>
          </a:xfrm>
          <a:prstGeom prst="left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11" name="Left Arrow 10"/>
          <p:cNvSpPr/>
          <p:nvPr/>
        </p:nvSpPr>
        <p:spPr>
          <a:xfrm>
            <a:off x="5763345" y="4589717"/>
            <a:ext cx="533956" cy="245315"/>
          </a:xfrm>
          <a:prstGeom prst="left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graphicFrame>
        <p:nvGraphicFramePr>
          <p:cNvPr id="12" name="Table 11"/>
          <p:cNvGraphicFramePr>
            <a:graphicFrameLocks noGrp="1"/>
          </p:cNvGraphicFramePr>
          <p:nvPr>
            <p:extLst/>
          </p:nvPr>
        </p:nvGraphicFramePr>
        <p:xfrm>
          <a:off x="7097949" y="3753487"/>
          <a:ext cx="1588851" cy="1854200"/>
        </p:xfrm>
        <a:graphic>
          <a:graphicData uri="http://schemas.openxmlformats.org/drawingml/2006/table">
            <a:tbl>
              <a:tblPr firstRow="1" bandRow="1">
                <a:tableStyleId>{69C7853C-536D-4A76-A0AE-DD22124D55A5}</a:tableStyleId>
              </a:tblPr>
              <a:tblGrid>
                <a:gridCol w="1588851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OUTPUT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mtClean="0"/>
                        <a:t>(3,3)</a:t>
                      </a:r>
                      <a:endParaRPr lang="en-US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mtClean="0"/>
                        <a:t>(4,4)</a:t>
                      </a:r>
                      <a:endParaRPr lang="en-US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0054885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6787287" cy="45259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 smtClean="0"/>
              <a:t>R=1,4,3,6,9,14,1,7,11</a:t>
            </a:r>
          </a:p>
          <a:p>
            <a:pPr marL="0" indent="0">
              <a:buNone/>
            </a:pPr>
            <a:r>
              <a:rPr lang="en-US" sz="2000" dirty="0" smtClean="0"/>
              <a:t>S=2,3,7,12,9,8,4,15,6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r>
              <a:rPr lang="en-US" sz="2000" dirty="0" smtClean="0"/>
              <a:t>R1 = 1,3,4		R2 = 6,9,14		R3 = 1,7,11</a:t>
            </a:r>
          </a:p>
          <a:p>
            <a:pPr marL="0" indent="0">
              <a:buNone/>
            </a:pPr>
            <a:r>
              <a:rPr lang="en-US" sz="2000" dirty="0" smtClean="0"/>
              <a:t>S1 = 2,3,7		S2 = 8,9,12		S3 = 4,6,15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2000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/>
          </p:nvPr>
        </p:nvGraphicFramePr>
        <p:xfrm>
          <a:off x="457200" y="4124327"/>
          <a:ext cx="6096000" cy="1483360"/>
        </p:xfrm>
        <a:graphic>
          <a:graphicData uri="http://schemas.openxmlformats.org/drawingml/2006/table">
            <a:tbl>
              <a:tblPr firstRow="1" bandRow="1">
                <a:tableStyleId>{3C2FFA5D-87B4-456A-9821-1D502468CF0F}</a:tableStyleId>
              </a:tblPr>
              <a:tblGrid>
                <a:gridCol w="1016000"/>
                <a:gridCol w="1016000"/>
                <a:gridCol w="1016000"/>
                <a:gridCol w="1016000"/>
                <a:gridCol w="1016000"/>
                <a:gridCol w="1016000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R1</a:t>
                      </a:r>
                      <a:endParaRPr 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R2</a:t>
                      </a:r>
                      <a:endParaRPr 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R3</a:t>
                      </a:r>
                      <a:endParaRPr lang="en-US" b="1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S1</a:t>
                      </a:r>
                      <a:endParaRPr lang="en-US" b="1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S2</a:t>
                      </a:r>
                      <a:endParaRPr 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S3</a:t>
                      </a:r>
                      <a:endParaRPr lang="en-US" b="1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4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7</a:t>
                      </a:r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6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11</a:t>
                      </a:r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7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15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6" name="Left Arrow 5"/>
          <p:cNvSpPr/>
          <p:nvPr/>
        </p:nvSpPr>
        <p:spPr>
          <a:xfrm>
            <a:off x="751537" y="5328277"/>
            <a:ext cx="533956" cy="245315"/>
          </a:xfrm>
          <a:prstGeom prst="left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7" name="Left Arrow 6"/>
          <p:cNvSpPr/>
          <p:nvPr/>
        </p:nvSpPr>
        <p:spPr>
          <a:xfrm>
            <a:off x="1733781" y="4589717"/>
            <a:ext cx="533956" cy="245315"/>
          </a:xfrm>
          <a:prstGeom prst="left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8" name="Left Arrow 7"/>
          <p:cNvSpPr/>
          <p:nvPr/>
        </p:nvSpPr>
        <p:spPr>
          <a:xfrm>
            <a:off x="2741172" y="4945990"/>
            <a:ext cx="533956" cy="245315"/>
          </a:xfrm>
          <a:prstGeom prst="left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9" name="Left Arrow 8"/>
          <p:cNvSpPr/>
          <p:nvPr/>
        </p:nvSpPr>
        <p:spPr>
          <a:xfrm>
            <a:off x="3748563" y="5302613"/>
            <a:ext cx="533956" cy="245315"/>
          </a:xfrm>
          <a:prstGeom prst="left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10" name="Left Arrow 9"/>
          <p:cNvSpPr/>
          <p:nvPr/>
        </p:nvSpPr>
        <p:spPr>
          <a:xfrm>
            <a:off x="4755954" y="4589717"/>
            <a:ext cx="533956" cy="245315"/>
          </a:xfrm>
          <a:prstGeom prst="left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11" name="Left Arrow 10"/>
          <p:cNvSpPr/>
          <p:nvPr/>
        </p:nvSpPr>
        <p:spPr>
          <a:xfrm>
            <a:off x="5763345" y="4945990"/>
            <a:ext cx="533956" cy="245315"/>
          </a:xfrm>
          <a:prstGeom prst="left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graphicFrame>
        <p:nvGraphicFramePr>
          <p:cNvPr id="12" name="Table 11"/>
          <p:cNvGraphicFramePr>
            <a:graphicFrameLocks noGrp="1"/>
          </p:cNvGraphicFramePr>
          <p:nvPr>
            <p:extLst/>
          </p:nvPr>
        </p:nvGraphicFramePr>
        <p:xfrm>
          <a:off x="7097949" y="3753487"/>
          <a:ext cx="1588851" cy="1854200"/>
        </p:xfrm>
        <a:graphic>
          <a:graphicData uri="http://schemas.openxmlformats.org/drawingml/2006/table">
            <a:tbl>
              <a:tblPr firstRow="1" bandRow="1">
                <a:tableStyleId>{69C7853C-536D-4A76-A0AE-DD22124D55A5}</a:tableStyleId>
              </a:tblPr>
              <a:tblGrid>
                <a:gridCol w="1588851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OUTPUT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mtClean="0"/>
                        <a:t>(3,3)</a:t>
                      </a:r>
                      <a:endParaRPr lang="en-US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mtClean="0"/>
                        <a:t>(4,4)</a:t>
                      </a:r>
                      <a:endParaRPr lang="en-US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(6,6)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897159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6787287" cy="45259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 smtClean="0"/>
              <a:t>R=1,4,3,6,9,14,1,7,11</a:t>
            </a:r>
          </a:p>
          <a:p>
            <a:pPr marL="0" indent="0">
              <a:buNone/>
            </a:pPr>
            <a:r>
              <a:rPr lang="en-US" sz="2000" dirty="0" smtClean="0"/>
              <a:t>S=2,3,7,12,9,8,4,15,6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r>
              <a:rPr lang="en-US" sz="2000" dirty="0" smtClean="0"/>
              <a:t>R1 = 1,3,4		R2 = 6,9,14		R3 = 1,7,11</a:t>
            </a:r>
          </a:p>
          <a:p>
            <a:pPr marL="0" indent="0">
              <a:buNone/>
            </a:pPr>
            <a:r>
              <a:rPr lang="en-US" sz="2000" dirty="0" smtClean="0"/>
              <a:t>S1 = 2,3,7		S2 = 8,9,12		S3 = 4,6,15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2000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/>
          </p:nvPr>
        </p:nvGraphicFramePr>
        <p:xfrm>
          <a:off x="457200" y="4124327"/>
          <a:ext cx="6096000" cy="1483360"/>
        </p:xfrm>
        <a:graphic>
          <a:graphicData uri="http://schemas.openxmlformats.org/drawingml/2006/table">
            <a:tbl>
              <a:tblPr firstRow="1" bandRow="1">
                <a:tableStyleId>{3C2FFA5D-87B4-456A-9821-1D502468CF0F}</a:tableStyleId>
              </a:tblPr>
              <a:tblGrid>
                <a:gridCol w="1016000"/>
                <a:gridCol w="1016000"/>
                <a:gridCol w="1016000"/>
                <a:gridCol w="1016000"/>
                <a:gridCol w="1016000"/>
                <a:gridCol w="1016000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R1</a:t>
                      </a:r>
                      <a:endParaRPr 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R2</a:t>
                      </a:r>
                      <a:endParaRPr 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R3</a:t>
                      </a:r>
                      <a:endParaRPr lang="en-US" b="1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S1</a:t>
                      </a:r>
                      <a:endParaRPr lang="en-US" b="1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S2</a:t>
                      </a:r>
                      <a:endParaRPr lang="en-US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S3</a:t>
                      </a:r>
                      <a:endParaRPr lang="en-US" b="1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4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7</a:t>
                      </a:r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3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6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11</a:t>
                      </a:r>
                      <a:endParaRPr lang="en-US" dirty="0"/>
                    </a:p>
                  </a:txBody>
                  <a:tcPr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7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15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6" name="Left Arrow 5"/>
          <p:cNvSpPr/>
          <p:nvPr/>
        </p:nvSpPr>
        <p:spPr>
          <a:xfrm>
            <a:off x="751537" y="5328277"/>
            <a:ext cx="533956" cy="245315"/>
          </a:xfrm>
          <a:prstGeom prst="left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7" name="Left Arrow 6"/>
          <p:cNvSpPr/>
          <p:nvPr/>
        </p:nvSpPr>
        <p:spPr>
          <a:xfrm>
            <a:off x="1733781" y="4589717"/>
            <a:ext cx="533956" cy="245315"/>
          </a:xfrm>
          <a:prstGeom prst="left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8" name="Left Arrow 7"/>
          <p:cNvSpPr/>
          <p:nvPr/>
        </p:nvSpPr>
        <p:spPr>
          <a:xfrm>
            <a:off x="2741172" y="4945990"/>
            <a:ext cx="533956" cy="245315"/>
          </a:xfrm>
          <a:prstGeom prst="left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9" name="Left Arrow 8"/>
          <p:cNvSpPr/>
          <p:nvPr/>
        </p:nvSpPr>
        <p:spPr>
          <a:xfrm>
            <a:off x="3748563" y="5302613"/>
            <a:ext cx="533956" cy="245315"/>
          </a:xfrm>
          <a:prstGeom prst="left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10" name="Left Arrow 9"/>
          <p:cNvSpPr/>
          <p:nvPr/>
        </p:nvSpPr>
        <p:spPr>
          <a:xfrm>
            <a:off x="4755954" y="4589717"/>
            <a:ext cx="533956" cy="245315"/>
          </a:xfrm>
          <a:prstGeom prst="left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11" name="Left Arrow 10"/>
          <p:cNvSpPr/>
          <p:nvPr/>
        </p:nvSpPr>
        <p:spPr>
          <a:xfrm>
            <a:off x="5763345" y="4945990"/>
            <a:ext cx="533956" cy="245315"/>
          </a:xfrm>
          <a:prstGeom prst="left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graphicFrame>
        <p:nvGraphicFramePr>
          <p:cNvPr id="12" name="Table 11"/>
          <p:cNvGraphicFramePr>
            <a:graphicFrameLocks noGrp="1"/>
          </p:cNvGraphicFramePr>
          <p:nvPr>
            <p:extLst/>
          </p:nvPr>
        </p:nvGraphicFramePr>
        <p:xfrm>
          <a:off x="7097949" y="3753487"/>
          <a:ext cx="1588851" cy="1854200"/>
        </p:xfrm>
        <a:graphic>
          <a:graphicData uri="http://schemas.openxmlformats.org/drawingml/2006/table">
            <a:tbl>
              <a:tblPr firstRow="1" bandRow="1">
                <a:tableStyleId>{69C7853C-536D-4A76-A0AE-DD22124D55A5}</a:tableStyleId>
              </a:tblPr>
              <a:tblGrid>
                <a:gridCol w="1588851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OUTPUT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mtClean="0"/>
                        <a:t>(3,3)</a:t>
                      </a:r>
                      <a:endParaRPr lang="en-US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mtClean="0"/>
                        <a:t>(4,4)</a:t>
                      </a:r>
                      <a:endParaRPr lang="en-US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(6,6)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(7,7)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1285493" y="5302613"/>
            <a:ext cx="314720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 smtClean="0">
                <a:solidFill>
                  <a:prstClr val="black"/>
                </a:solidFill>
              </a:rPr>
              <a:t>…</a:t>
            </a:r>
            <a:endParaRPr lang="en-US" sz="7200" dirty="0">
              <a:solidFill>
                <a:prstClr val="black"/>
              </a:solidFill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7097949" y="5763616"/>
            <a:ext cx="1393909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smtClean="0">
                <a:solidFill>
                  <a:prstClr val="black"/>
                </a:solidFill>
              </a:rPr>
              <a:t>Output in sorted order!</a:t>
            </a:r>
          </a:p>
        </p:txBody>
      </p:sp>
    </p:spTree>
    <p:extLst>
      <p:ext uri="{BB962C8B-B14F-4D97-AF65-F5344CB8AC3E}">
        <p14:creationId xmlns:p14="http://schemas.microsoft.com/office/powerpoint/2010/main" val="1445514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13" grpId="0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Simple Hash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en-US" dirty="0" smtClean="0"/>
              <a:t>Algorithm: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smtClean="0"/>
              <a:t>Given </a:t>
            </a:r>
            <a:r>
              <a:rPr lang="en-US" dirty="0"/>
              <a:t>h</a:t>
            </a:r>
            <a:r>
              <a:rPr lang="en-US" dirty="0" smtClean="0"/>
              <a:t>ash function H(x) </a:t>
            </a:r>
            <a:r>
              <a:rPr lang="en-US" dirty="0" smtClean="0">
                <a:sym typeface="Wingdings"/>
              </a:rPr>
              <a:t> [0,…,P-1] </a:t>
            </a:r>
            <a:r>
              <a:rPr lang="en-US" dirty="0" smtClean="0">
                <a:sym typeface="Wingdings"/>
              </a:rPr>
              <a:t>  (e.g., x mod P)</a:t>
            </a:r>
            <a:endParaRPr lang="en-US" dirty="0" smtClean="0">
              <a:sym typeface="Wingdings"/>
            </a:endParaRPr>
          </a:p>
          <a:p>
            <a:pPr marL="0" indent="0">
              <a:buNone/>
            </a:pPr>
            <a:r>
              <a:rPr lang="en-US" dirty="0">
                <a:sym typeface="Wingdings"/>
              </a:rPr>
              <a:t>	</a:t>
            </a:r>
            <a:r>
              <a:rPr lang="en-US" dirty="0" smtClean="0">
                <a:sym typeface="Wingdings"/>
              </a:rPr>
              <a:t>	where P is number of partitions</a:t>
            </a:r>
          </a:p>
          <a:p>
            <a:pPr marL="0" indent="0">
              <a:buNone/>
            </a:pPr>
            <a:r>
              <a:rPr lang="en-US" dirty="0">
                <a:sym typeface="Wingdings"/>
              </a:rPr>
              <a:t>	f</a:t>
            </a:r>
            <a:r>
              <a:rPr lang="en-US" dirty="0" smtClean="0">
                <a:sym typeface="Wingdings"/>
              </a:rPr>
              <a:t>or </a:t>
            </a:r>
            <a:r>
              <a:rPr lang="en-US" dirty="0" err="1" smtClean="0">
                <a:sym typeface="Wingdings"/>
              </a:rPr>
              <a:t>i</a:t>
            </a:r>
            <a:r>
              <a:rPr lang="en-US" dirty="0" smtClean="0">
                <a:sym typeface="Wingdings"/>
              </a:rPr>
              <a:t> in [0,…,P-1]:</a:t>
            </a:r>
          </a:p>
          <a:p>
            <a:pPr marL="0" indent="0">
              <a:buNone/>
            </a:pPr>
            <a:r>
              <a:rPr lang="en-US" dirty="0">
                <a:sym typeface="Wingdings"/>
              </a:rPr>
              <a:t>	</a:t>
            </a:r>
            <a:r>
              <a:rPr lang="en-US" dirty="0" smtClean="0">
                <a:sym typeface="Wingdings"/>
              </a:rPr>
              <a:t>	for each r in R:</a:t>
            </a:r>
          </a:p>
          <a:p>
            <a:pPr marL="0" indent="0">
              <a:buNone/>
            </a:pPr>
            <a:r>
              <a:rPr lang="en-US" dirty="0">
                <a:sym typeface="Wingdings"/>
              </a:rPr>
              <a:t>	</a:t>
            </a:r>
            <a:r>
              <a:rPr lang="en-US" dirty="0" smtClean="0">
                <a:sym typeface="Wingdings"/>
              </a:rPr>
              <a:t>		if H(r)=</a:t>
            </a:r>
            <a:r>
              <a:rPr lang="en-US" dirty="0" err="1" smtClean="0">
                <a:sym typeface="Wingdings"/>
              </a:rPr>
              <a:t>i</a:t>
            </a:r>
            <a:r>
              <a:rPr lang="en-US" dirty="0" smtClean="0">
                <a:sym typeface="Wingdings"/>
              </a:rPr>
              <a:t>, add r to in memory hash</a:t>
            </a:r>
          </a:p>
          <a:p>
            <a:pPr marL="0" indent="0">
              <a:buNone/>
            </a:pPr>
            <a:r>
              <a:rPr lang="en-US" dirty="0">
                <a:sym typeface="Wingdings"/>
              </a:rPr>
              <a:t>	</a:t>
            </a:r>
            <a:r>
              <a:rPr lang="en-US" dirty="0" smtClean="0">
                <a:sym typeface="Wingdings"/>
              </a:rPr>
              <a:t>		otherwise, write r back to disk in R’</a:t>
            </a:r>
          </a:p>
          <a:p>
            <a:pPr marL="0" indent="0">
              <a:buNone/>
            </a:pPr>
            <a:r>
              <a:rPr lang="en-US" dirty="0">
                <a:sym typeface="Wingdings"/>
              </a:rPr>
              <a:t>	</a:t>
            </a:r>
            <a:r>
              <a:rPr lang="en-US" dirty="0" smtClean="0">
                <a:sym typeface="Wingdings"/>
              </a:rPr>
              <a:t>	for each s in S:</a:t>
            </a:r>
          </a:p>
          <a:p>
            <a:pPr marL="0" indent="0">
              <a:buNone/>
            </a:pPr>
            <a:r>
              <a:rPr lang="en-US" dirty="0">
                <a:sym typeface="Wingdings"/>
              </a:rPr>
              <a:t>	</a:t>
            </a:r>
            <a:r>
              <a:rPr lang="en-US" dirty="0" smtClean="0">
                <a:sym typeface="Wingdings"/>
              </a:rPr>
              <a:t>		if H(s)=</a:t>
            </a:r>
            <a:r>
              <a:rPr lang="en-US" dirty="0" err="1" smtClean="0">
                <a:sym typeface="Wingdings"/>
              </a:rPr>
              <a:t>i</a:t>
            </a:r>
            <a:r>
              <a:rPr lang="en-US" dirty="0" smtClean="0">
                <a:sym typeface="Wingdings"/>
              </a:rPr>
              <a:t>, lookup s in hash, output matches</a:t>
            </a:r>
          </a:p>
          <a:p>
            <a:pPr marL="0" indent="0">
              <a:buNone/>
            </a:pPr>
            <a:r>
              <a:rPr lang="en-US" dirty="0">
                <a:sym typeface="Wingdings"/>
              </a:rPr>
              <a:t>	</a:t>
            </a:r>
            <a:r>
              <a:rPr lang="en-US" dirty="0" smtClean="0">
                <a:sym typeface="Wingdings"/>
              </a:rPr>
              <a:t>		otherwise, write s back to disk in S’</a:t>
            </a:r>
          </a:p>
          <a:p>
            <a:pPr marL="0" indent="0">
              <a:buNone/>
            </a:pPr>
            <a:r>
              <a:rPr lang="en-US" dirty="0">
                <a:sym typeface="Wingdings"/>
              </a:rPr>
              <a:t>	</a:t>
            </a:r>
            <a:r>
              <a:rPr lang="en-US" dirty="0" smtClean="0">
                <a:sym typeface="Wingdings"/>
              </a:rPr>
              <a:t>	replace R with R’, S with S’</a:t>
            </a:r>
          </a:p>
          <a:p>
            <a:pPr marL="0" indent="0">
              <a:buNone/>
            </a:pPr>
            <a:endParaRPr lang="en-US" dirty="0" smtClean="0">
              <a:sym typeface="Wingdings"/>
            </a:endParaRPr>
          </a:p>
        </p:txBody>
      </p:sp>
    </p:spTree>
    <p:extLst>
      <p:ext uri="{BB962C8B-B14F-4D97-AF65-F5344CB8AC3E}">
        <p14:creationId xmlns:p14="http://schemas.microsoft.com/office/powerpoint/2010/main" val="6722490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Simple Hash I/O Analysis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686800" cy="4525963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1800" dirty="0" smtClean="0"/>
              <a:t>Suppose P=2, and hash uniformly maps tuples to partitions</a:t>
            </a:r>
          </a:p>
          <a:p>
            <a:pPr marL="400050" lvl="1" indent="0">
              <a:buNone/>
            </a:pPr>
            <a:r>
              <a:rPr lang="en-US" sz="1800" dirty="0" smtClean="0"/>
              <a:t>Read 	|R| + |S|</a:t>
            </a:r>
          </a:p>
          <a:p>
            <a:pPr marL="400050" lvl="1" indent="0">
              <a:buNone/>
            </a:pPr>
            <a:r>
              <a:rPr lang="en-US" sz="1800" dirty="0" smtClean="0"/>
              <a:t>Write 	1/2 (|R| + |S|)</a:t>
            </a:r>
          </a:p>
          <a:p>
            <a:pPr marL="400050" lvl="1" indent="0">
              <a:buNone/>
            </a:pPr>
            <a:r>
              <a:rPr lang="en-US" sz="1800" dirty="0" smtClean="0"/>
              <a:t>Read 	1/2 (|R| + |S|) = 2 (|R| + |S|)</a:t>
            </a:r>
          </a:p>
          <a:p>
            <a:pPr marL="0" indent="0">
              <a:buNone/>
            </a:pPr>
            <a:r>
              <a:rPr lang="en-US" sz="1800" dirty="0" smtClean="0"/>
              <a:t>P=3</a:t>
            </a:r>
          </a:p>
          <a:p>
            <a:pPr marL="0" indent="0">
              <a:buNone/>
            </a:pPr>
            <a:r>
              <a:rPr lang="en-US" sz="1800" dirty="0"/>
              <a:t>	</a:t>
            </a:r>
            <a:r>
              <a:rPr lang="en-US" sz="1800" dirty="0" smtClean="0"/>
              <a:t>Read 	|R| + |S|</a:t>
            </a:r>
          </a:p>
          <a:p>
            <a:pPr marL="0" indent="0">
              <a:buNone/>
            </a:pPr>
            <a:r>
              <a:rPr lang="en-US" sz="1800" dirty="0"/>
              <a:t>	</a:t>
            </a:r>
            <a:r>
              <a:rPr lang="en-US" sz="1800" dirty="0" smtClean="0"/>
              <a:t>Write 	2/3 (|R| + |S|)</a:t>
            </a:r>
          </a:p>
          <a:p>
            <a:pPr marL="0" indent="0">
              <a:buNone/>
            </a:pPr>
            <a:r>
              <a:rPr lang="en-US" sz="1800" dirty="0"/>
              <a:t>	</a:t>
            </a:r>
            <a:r>
              <a:rPr lang="en-US" sz="1800" dirty="0" smtClean="0"/>
              <a:t>Read 	2/3 (|R| + |S|)</a:t>
            </a:r>
          </a:p>
          <a:p>
            <a:pPr marL="0" indent="0">
              <a:buNone/>
            </a:pPr>
            <a:r>
              <a:rPr lang="en-US" sz="1800" dirty="0"/>
              <a:t>	</a:t>
            </a:r>
            <a:r>
              <a:rPr lang="en-US" sz="1800" dirty="0" smtClean="0"/>
              <a:t>Write 	1/3 (|R| + |S|)</a:t>
            </a:r>
          </a:p>
          <a:p>
            <a:pPr marL="0" indent="0">
              <a:buNone/>
            </a:pPr>
            <a:r>
              <a:rPr lang="en-US" sz="1800" dirty="0"/>
              <a:t>	</a:t>
            </a:r>
            <a:r>
              <a:rPr lang="en-US" sz="1800" dirty="0" smtClean="0"/>
              <a:t>Read 	1/3 (|R| + |S|) = 3 (|R| + |S|)</a:t>
            </a:r>
            <a:endParaRPr lang="en-US" sz="1800" dirty="0"/>
          </a:p>
          <a:p>
            <a:pPr marL="0" indent="0">
              <a:buNone/>
            </a:pPr>
            <a:r>
              <a:rPr lang="en-US" sz="1800" dirty="0" smtClean="0"/>
              <a:t>P=4</a:t>
            </a:r>
          </a:p>
          <a:p>
            <a:pPr marL="0" indent="0">
              <a:buNone/>
            </a:pPr>
            <a:r>
              <a:rPr lang="en-US" sz="1800" dirty="0"/>
              <a:t>	</a:t>
            </a:r>
            <a:r>
              <a:rPr lang="en-US" sz="1800" dirty="0" smtClean="0"/>
              <a:t>|R| + |S| + 2 * (3/4 (|R| + |S|)) + 2 * (2/4 (|R| + |S|)) + 2 * (1/4 (|R| + |S|))</a:t>
            </a:r>
          </a:p>
          <a:p>
            <a:pPr marL="0" indent="0">
              <a:buNone/>
            </a:pPr>
            <a:r>
              <a:rPr lang="en-US" sz="1800" dirty="0"/>
              <a:t>	</a:t>
            </a:r>
            <a:r>
              <a:rPr lang="en-US" sz="1800" dirty="0" smtClean="0"/>
              <a:t>= 4 (|R| + |S|)</a:t>
            </a:r>
            <a:endParaRPr lang="en-US" sz="1800" dirty="0"/>
          </a:p>
          <a:p>
            <a:pPr marL="0" indent="0">
              <a:buNone/>
            </a:pPr>
            <a:r>
              <a:rPr lang="en-US" sz="1800" dirty="0" smtClean="0">
                <a:sym typeface="Wingdings"/>
              </a:rPr>
              <a:t> P = n ; n * (|R| + |S|) I/</a:t>
            </a:r>
            <a:r>
              <a:rPr lang="en-US" sz="1800" dirty="0" err="1" smtClean="0">
                <a:sym typeface="Wingdings"/>
              </a:rPr>
              <a:t>Os</a:t>
            </a:r>
            <a:endParaRPr lang="en-US" sz="1800" dirty="0" smtClean="0"/>
          </a:p>
          <a:p>
            <a:pPr marL="0" indent="0">
              <a:buNone/>
            </a:pP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5775937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Grace Hash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49029" y="1600200"/>
            <a:ext cx="8765788" cy="4525963"/>
          </a:xfrm>
        </p:spPr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en-US" sz="2400" dirty="0" smtClean="0"/>
              <a:t>Algorithm:</a:t>
            </a:r>
          </a:p>
          <a:p>
            <a:pPr marL="0" indent="0">
              <a:buNone/>
            </a:pPr>
            <a:r>
              <a:rPr lang="en-US" sz="2400" u="sng" dirty="0" smtClean="0"/>
              <a:t>Partition</a:t>
            </a:r>
            <a:r>
              <a:rPr lang="en-US" sz="2400" dirty="0" smtClean="0"/>
              <a:t>:</a:t>
            </a:r>
          </a:p>
          <a:p>
            <a:pPr marL="0" indent="0">
              <a:buNone/>
            </a:pPr>
            <a:r>
              <a:rPr lang="en-US" sz="2400" dirty="0" smtClean="0"/>
              <a:t>	Suppose we have P partitions, and H(x) </a:t>
            </a:r>
            <a:r>
              <a:rPr lang="en-US" sz="2400" dirty="0" smtClean="0">
                <a:sym typeface="Wingdings"/>
              </a:rPr>
              <a:t></a:t>
            </a:r>
            <a:r>
              <a:rPr lang="en-US" sz="2400" dirty="0" smtClean="0"/>
              <a:t> [0…P-1]</a:t>
            </a:r>
          </a:p>
          <a:p>
            <a:pPr marL="0" indent="0">
              <a:buNone/>
            </a:pPr>
            <a:r>
              <a:rPr lang="en-US" sz="2400" dirty="0"/>
              <a:t>	</a:t>
            </a:r>
            <a:r>
              <a:rPr lang="en-US" sz="2400" dirty="0" smtClean="0"/>
              <a:t>Choose P = |S| / M </a:t>
            </a:r>
            <a:r>
              <a:rPr lang="en-US" sz="2400" dirty="0" smtClean="0">
                <a:sym typeface="Wingdings"/>
              </a:rPr>
              <a:t> P ≤ </a:t>
            </a:r>
            <a:r>
              <a:rPr lang="en-US" sz="2400" dirty="0" err="1" smtClean="0">
                <a:sym typeface="Wingdings"/>
              </a:rPr>
              <a:t>sqrt</a:t>
            </a:r>
            <a:r>
              <a:rPr lang="en-US" sz="2400" dirty="0" smtClean="0">
                <a:sym typeface="Wingdings"/>
              </a:rPr>
              <a:t>(|S|)  //may need to leave a little slop for imperfect hashing</a:t>
            </a:r>
            <a:endParaRPr lang="en-US" sz="2400" dirty="0" smtClean="0"/>
          </a:p>
          <a:p>
            <a:pPr marL="0" indent="0">
              <a:buNone/>
            </a:pPr>
            <a:r>
              <a:rPr lang="en-US" sz="2400" dirty="0"/>
              <a:t>	</a:t>
            </a:r>
            <a:r>
              <a:rPr lang="en-US" sz="2400" dirty="0" smtClean="0"/>
              <a:t>Allocate P 1-page output buffers, and P output files for R</a:t>
            </a:r>
          </a:p>
          <a:p>
            <a:pPr marL="0" indent="0">
              <a:buNone/>
            </a:pPr>
            <a:r>
              <a:rPr lang="en-US" sz="2400" dirty="0"/>
              <a:t>	</a:t>
            </a:r>
            <a:r>
              <a:rPr lang="en-US" sz="2400" dirty="0" smtClean="0"/>
              <a:t>For each r in R:</a:t>
            </a:r>
          </a:p>
          <a:p>
            <a:pPr marL="0" indent="0">
              <a:buNone/>
            </a:pPr>
            <a:r>
              <a:rPr lang="en-US" sz="2400" dirty="0" smtClean="0"/>
              <a:t>		Write r into buffer H(r)</a:t>
            </a:r>
          </a:p>
          <a:p>
            <a:pPr marL="0" indent="0">
              <a:buNone/>
            </a:pPr>
            <a:r>
              <a:rPr lang="en-US" sz="2400" dirty="0"/>
              <a:t>	</a:t>
            </a:r>
            <a:r>
              <a:rPr lang="en-US" sz="2400" dirty="0" smtClean="0"/>
              <a:t>	If buffer full, append to file H(r)</a:t>
            </a:r>
          </a:p>
          <a:p>
            <a:pPr marL="0" indent="0">
              <a:buNone/>
            </a:pPr>
            <a:r>
              <a:rPr lang="en-US" sz="2400" dirty="0"/>
              <a:t>	</a:t>
            </a:r>
            <a:r>
              <a:rPr lang="en-US" sz="2400" dirty="0" smtClean="0"/>
              <a:t>Allocate P output files for S</a:t>
            </a:r>
          </a:p>
          <a:p>
            <a:pPr marL="0" indent="0">
              <a:buNone/>
            </a:pPr>
            <a:r>
              <a:rPr lang="en-US" sz="2400" dirty="0"/>
              <a:t>	</a:t>
            </a:r>
            <a:r>
              <a:rPr lang="en-US" sz="2400" dirty="0" smtClean="0"/>
              <a:t>For each s in S:</a:t>
            </a:r>
          </a:p>
          <a:p>
            <a:pPr marL="0" indent="0">
              <a:buNone/>
            </a:pPr>
            <a:r>
              <a:rPr lang="en-US" sz="2400" dirty="0"/>
              <a:t>	</a:t>
            </a:r>
            <a:r>
              <a:rPr lang="en-US" sz="2400" dirty="0" smtClean="0"/>
              <a:t>	Write s into buffer H(s)</a:t>
            </a:r>
          </a:p>
          <a:p>
            <a:pPr marL="0" indent="0">
              <a:buNone/>
            </a:pPr>
            <a:r>
              <a:rPr lang="en-US" sz="2400" dirty="0"/>
              <a:t>	</a:t>
            </a:r>
            <a:r>
              <a:rPr lang="en-US" sz="2400" dirty="0" smtClean="0"/>
              <a:t>	if buffer full, append to file H(s)</a:t>
            </a:r>
          </a:p>
          <a:p>
            <a:pPr marL="0" indent="0">
              <a:buNone/>
            </a:pPr>
            <a:r>
              <a:rPr lang="en-US" sz="2400" u="sng" dirty="0" smtClean="0"/>
              <a:t>Join:</a:t>
            </a:r>
          </a:p>
          <a:p>
            <a:pPr marL="0" indent="0">
              <a:buNone/>
            </a:pPr>
            <a:r>
              <a:rPr lang="en-US" sz="2400" dirty="0"/>
              <a:t>	</a:t>
            </a:r>
            <a:r>
              <a:rPr lang="en-US" sz="2400" dirty="0" smtClean="0"/>
              <a:t>For </a:t>
            </a:r>
            <a:r>
              <a:rPr lang="en-US" sz="2400" dirty="0" err="1" smtClean="0"/>
              <a:t>i</a:t>
            </a:r>
            <a:r>
              <a:rPr lang="en-US" sz="2400" dirty="0" smtClean="0"/>
              <a:t> in [0,…,P-1]</a:t>
            </a:r>
          </a:p>
          <a:p>
            <a:pPr marL="0" indent="0">
              <a:buNone/>
            </a:pPr>
            <a:r>
              <a:rPr lang="en-US" sz="2400" dirty="0"/>
              <a:t>	</a:t>
            </a:r>
            <a:r>
              <a:rPr lang="en-US" sz="2400" dirty="0" smtClean="0"/>
              <a:t>	Read file </a:t>
            </a:r>
            <a:r>
              <a:rPr lang="en-US" sz="2400" dirty="0" err="1" smtClean="0"/>
              <a:t>i</a:t>
            </a:r>
            <a:r>
              <a:rPr lang="en-US" sz="2400" dirty="0" smtClean="0"/>
              <a:t> of R, build hash table</a:t>
            </a:r>
          </a:p>
          <a:p>
            <a:pPr marL="0" indent="0">
              <a:buNone/>
            </a:pPr>
            <a:r>
              <a:rPr lang="en-US" sz="2400" dirty="0"/>
              <a:t>	</a:t>
            </a:r>
            <a:r>
              <a:rPr lang="en-US" sz="2400" dirty="0" smtClean="0"/>
              <a:t>	Scan file </a:t>
            </a:r>
            <a:r>
              <a:rPr lang="en-US" sz="2400" dirty="0" err="1" smtClean="0"/>
              <a:t>i</a:t>
            </a:r>
            <a:r>
              <a:rPr lang="en-US" sz="2400" dirty="0" smtClean="0"/>
              <a:t> of S, probing into hash table and outputting matches</a:t>
            </a:r>
          </a:p>
          <a:p>
            <a:pPr marL="0" indent="0">
              <a:buNone/>
            </a:pPr>
            <a:r>
              <a:rPr lang="en-US" sz="2400" dirty="0"/>
              <a:t>	</a:t>
            </a:r>
            <a:r>
              <a:rPr lang="en-US" sz="2400" dirty="0" smtClean="0"/>
              <a:t>	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4457603" y="3025863"/>
            <a:ext cx="2838920" cy="1754327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i="1" dirty="0" smtClean="0">
                <a:solidFill>
                  <a:prstClr val="white"/>
                </a:solidFill>
              </a:rPr>
              <a:t>Need one page of RAM for each of P partitions</a:t>
            </a:r>
          </a:p>
          <a:p>
            <a:endParaRPr lang="en-US" i="1" dirty="0" smtClean="0">
              <a:solidFill>
                <a:prstClr val="white"/>
              </a:solidFill>
            </a:endParaRPr>
          </a:p>
          <a:p>
            <a:r>
              <a:rPr lang="en-US" i="1" dirty="0">
                <a:solidFill>
                  <a:prstClr val="white"/>
                </a:solidFill>
              </a:rPr>
              <a:t>S</a:t>
            </a:r>
            <a:r>
              <a:rPr lang="en-US" i="1" dirty="0" smtClean="0">
                <a:solidFill>
                  <a:prstClr val="white"/>
                </a:solidFill>
              </a:rPr>
              <a:t>ince </a:t>
            </a:r>
          </a:p>
          <a:p>
            <a:r>
              <a:rPr lang="en-US" i="1" dirty="0" smtClean="0">
                <a:solidFill>
                  <a:prstClr val="white"/>
                </a:solidFill>
              </a:rPr>
              <a:t>M &gt; </a:t>
            </a:r>
            <a:r>
              <a:rPr lang="en-US" i="1" dirty="0" err="1" smtClean="0">
                <a:solidFill>
                  <a:prstClr val="white"/>
                </a:solidFill>
              </a:rPr>
              <a:t>sqrt</a:t>
            </a:r>
            <a:r>
              <a:rPr lang="en-US" i="1" dirty="0" smtClean="0">
                <a:solidFill>
                  <a:prstClr val="white"/>
                </a:solidFill>
              </a:rPr>
              <a:t>(|S|) and </a:t>
            </a:r>
          </a:p>
          <a:p>
            <a:r>
              <a:rPr lang="en-US" i="1" dirty="0" smtClean="0">
                <a:solidFill>
                  <a:prstClr val="white"/>
                </a:solidFill>
              </a:rPr>
              <a:t>P ≤ </a:t>
            </a:r>
            <a:r>
              <a:rPr lang="en-US" i="1" dirty="0" err="1" smtClean="0">
                <a:solidFill>
                  <a:prstClr val="white"/>
                </a:solidFill>
              </a:rPr>
              <a:t>sqrt</a:t>
            </a:r>
            <a:r>
              <a:rPr lang="en-US" i="1" dirty="0" smtClean="0">
                <a:solidFill>
                  <a:prstClr val="white"/>
                </a:solidFill>
              </a:rPr>
              <a:t>(|S|), all is well</a:t>
            </a:r>
            <a:endParaRPr lang="en-US" i="1" dirty="0">
              <a:solidFill>
                <a:prstClr val="white"/>
              </a:solidFill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1974716" y="5972029"/>
            <a:ext cx="580741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1"/>
            <a:r>
              <a:rPr lang="en-US" dirty="0" smtClean="0">
                <a:solidFill>
                  <a:prstClr val="black"/>
                </a:solidFill>
              </a:rPr>
              <a:t>Total I/O cost:  Read |R| and |S| twice, write once </a:t>
            </a:r>
            <a:endParaRPr lang="en-US" b="1" dirty="0" smtClean="0">
              <a:solidFill>
                <a:prstClr val="black"/>
              </a:solidFill>
            </a:endParaRPr>
          </a:p>
          <a:p>
            <a:pPr marL="117475" lvl="2" algn="ctr"/>
            <a:r>
              <a:rPr lang="en-US" b="1" dirty="0" smtClean="0">
                <a:solidFill>
                  <a:prstClr val="black"/>
                </a:solidFill>
              </a:rPr>
              <a:t>3(|R| + |S|) I/</a:t>
            </a:r>
            <a:r>
              <a:rPr lang="en-US" b="1" dirty="0" err="1" smtClean="0">
                <a:solidFill>
                  <a:prstClr val="black"/>
                </a:solidFill>
              </a:rPr>
              <a:t>Os</a:t>
            </a:r>
            <a:endParaRPr lang="en-US" b="1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926096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473777"/>
            <a:ext cx="8229600" cy="2023364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dirty="0" smtClean="0"/>
              <a:t>P = 3; H(x) = x mod P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R=5,4,3,6,9,14,1,7,11</a:t>
            </a:r>
          </a:p>
          <a:p>
            <a:pPr marL="0" indent="0">
              <a:buNone/>
            </a:pPr>
            <a:r>
              <a:rPr lang="en-US" dirty="0" smtClean="0"/>
              <a:t>S=2,3,7,12,9,8,4,15,6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/>
          </p:nvPr>
        </p:nvGraphicFramePr>
        <p:xfrm>
          <a:off x="652403" y="3874970"/>
          <a:ext cx="3107922" cy="1112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35974"/>
                <a:gridCol w="1035974"/>
                <a:gridCol w="1035974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R0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R1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R2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5" name="Table 4"/>
          <p:cNvGraphicFramePr>
            <a:graphicFrameLocks noGrp="1"/>
          </p:cNvGraphicFramePr>
          <p:nvPr>
            <p:extLst/>
          </p:nvPr>
        </p:nvGraphicFramePr>
        <p:xfrm>
          <a:off x="4602481" y="3874970"/>
          <a:ext cx="3107922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35974"/>
                <a:gridCol w="1035974"/>
                <a:gridCol w="1035974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F0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F1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F2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7" name="Down Arrow 6"/>
          <p:cNvSpPr/>
          <p:nvPr/>
        </p:nvSpPr>
        <p:spPr>
          <a:xfrm>
            <a:off x="958757" y="2204022"/>
            <a:ext cx="136965" cy="286399"/>
          </a:xfrm>
          <a:prstGeom prst="down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182882" y="5091011"/>
            <a:ext cx="2129192" cy="3778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prstClr val="black"/>
                </a:solidFill>
              </a:rPr>
              <a:t>P output buffers</a:t>
            </a:r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5431793" y="5869348"/>
            <a:ext cx="2129192" cy="3778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prstClr val="black"/>
                </a:solidFill>
              </a:rPr>
              <a:t>P output files</a:t>
            </a:r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371487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/>
      <p:bldP spid="9" grpId="0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473777"/>
            <a:ext cx="8229600" cy="2023364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dirty="0" smtClean="0"/>
              <a:t>P = 3; H(x) = x mod P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R=5,4,3,6,9,14,1,7,11</a:t>
            </a:r>
          </a:p>
          <a:p>
            <a:pPr marL="0" indent="0">
              <a:buNone/>
            </a:pPr>
            <a:r>
              <a:rPr lang="en-US" dirty="0" smtClean="0"/>
              <a:t>S=2,3,7,12,9,8,4,15,6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/>
          </p:nvPr>
        </p:nvGraphicFramePr>
        <p:xfrm>
          <a:off x="652403" y="3874970"/>
          <a:ext cx="3107922" cy="1112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35974"/>
                <a:gridCol w="1035974"/>
                <a:gridCol w="1035974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R0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R1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R2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5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5" name="Table 4"/>
          <p:cNvGraphicFramePr>
            <a:graphicFrameLocks noGrp="1"/>
          </p:cNvGraphicFramePr>
          <p:nvPr>
            <p:extLst/>
          </p:nvPr>
        </p:nvGraphicFramePr>
        <p:xfrm>
          <a:off x="4602481" y="3874970"/>
          <a:ext cx="3107922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35974"/>
                <a:gridCol w="1035974"/>
                <a:gridCol w="1035974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F0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F1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F2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7" name="Down Arrow 6"/>
          <p:cNvSpPr/>
          <p:nvPr/>
        </p:nvSpPr>
        <p:spPr>
          <a:xfrm>
            <a:off x="958757" y="2204022"/>
            <a:ext cx="136965" cy="286399"/>
          </a:xfrm>
          <a:prstGeom prst="down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019321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473777"/>
            <a:ext cx="8229600" cy="2023364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dirty="0" smtClean="0"/>
              <a:t>P = 3; H(x) = x mod P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R=5,4,3,6,9,14,1,7,11</a:t>
            </a:r>
          </a:p>
          <a:p>
            <a:pPr marL="0" indent="0">
              <a:buNone/>
            </a:pPr>
            <a:r>
              <a:rPr lang="en-US" dirty="0" smtClean="0"/>
              <a:t>S=2,3,7,12,9,8,4,15,6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/>
          </p:nvPr>
        </p:nvGraphicFramePr>
        <p:xfrm>
          <a:off x="652403" y="3874970"/>
          <a:ext cx="3107922" cy="1112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35974"/>
                <a:gridCol w="1035974"/>
                <a:gridCol w="1035974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R0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R1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R2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5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5" name="Table 4"/>
          <p:cNvGraphicFramePr>
            <a:graphicFrameLocks noGrp="1"/>
          </p:cNvGraphicFramePr>
          <p:nvPr>
            <p:extLst/>
          </p:nvPr>
        </p:nvGraphicFramePr>
        <p:xfrm>
          <a:off x="4602481" y="3874970"/>
          <a:ext cx="3107922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35974"/>
                <a:gridCol w="1035974"/>
                <a:gridCol w="1035974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F0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F1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F2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7" name="Down Arrow 6"/>
          <p:cNvSpPr/>
          <p:nvPr/>
        </p:nvSpPr>
        <p:spPr>
          <a:xfrm>
            <a:off x="1257591" y="2204022"/>
            <a:ext cx="136965" cy="286399"/>
          </a:xfrm>
          <a:prstGeom prst="down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710113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473777"/>
            <a:ext cx="8229600" cy="2023364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dirty="0" smtClean="0"/>
              <a:t>P = 3; H(x) = x mod P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R=5,4,3,6,9,14,1,7,11</a:t>
            </a:r>
          </a:p>
          <a:p>
            <a:pPr marL="0" indent="0">
              <a:buNone/>
            </a:pPr>
            <a:r>
              <a:rPr lang="en-US" dirty="0" smtClean="0"/>
              <a:t>S=2,3,7,12,9,8,4,15,6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/>
          </p:nvPr>
        </p:nvGraphicFramePr>
        <p:xfrm>
          <a:off x="652403" y="3874970"/>
          <a:ext cx="3107922" cy="1112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35974"/>
                <a:gridCol w="1035974"/>
                <a:gridCol w="1035974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R0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R1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R2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mtClean="0"/>
                        <a:t>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5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5" name="Table 4"/>
          <p:cNvGraphicFramePr>
            <a:graphicFrameLocks noGrp="1"/>
          </p:cNvGraphicFramePr>
          <p:nvPr>
            <p:extLst/>
          </p:nvPr>
        </p:nvGraphicFramePr>
        <p:xfrm>
          <a:off x="4602481" y="3874970"/>
          <a:ext cx="3107922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35974"/>
                <a:gridCol w="1035974"/>
                <a:gridCol w="1035974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F0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F1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F2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7" name="Down Arrow 6"/>
          <p:cNvSpPr/>
          <p:nvPr/>
        </p:nvSpPr>
        <p:spPr>
          <a:xfrm>
            <a:off x="1556425" y="2204022"/>
            <a:ext cx="136965" cy="286399"/>
          </a:xfrm>
          <a:prstGeom prst="down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510954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5E2C0C5-2033-EB4E-AD47-2F264506EB10}" type="slidenum">
              <a:rPr lang="en-US">
                <a:solidFill>
                  <a:srgbClr val="0C109A"/>
                </a:solidFill>
              </a:rPr>
              <a:pPr/>
              <a:t>4</a:t>
            </a:fld>
            <a:endParaRPr lang="en-US">
              <a:solidFill>
                <a:srgbClr val="0C109A"/>
              </a:solidFill>
            </a:endParaRPr>
          </a:p>
        </p:txBody>
      </p:sp>
      <p:sp>
        <p:nvSpPr>
          <p:cNvPr id="20481" name="Rectangle 1"/>
          <p:cNvSpPr>
            <a:spLocks noGrp="1" noChangeArrowheads="1"/>
          </p:cNvSpPr>
          <p:nvPr>
            <p:ph type="title"/>
          </p:nvPr>
        </p:nvSpPr>
        <p:spPr>
          <a:xfrm>
            <a:off x="0" y="-241300"/>
            <a:ext cx="9144000" cy="1104900"/>
          </a:xfrm>
          <a:ln/>
        </p:spPr>
        <p:txBody>
          <a:bodyPr/>
          <a:lstStyle/>
          <a:p>
            <a:r>
              <a:rPr lang="en-US"/>
              <a:t>Query Processing Example</a:t>
            </a:r>
          </a:p>
        </p:txBody>
      </p:sp>
      <p:sp>
        <p:nvSpPr>
          <p:cNvPr id="20482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-152400" y="914400"/>
            <a:ext cx="3276600" cy="914400"/>
          </a:xfrm>
          <a:ln/>
        </p:spPr>
        <p:txBody>
          <a:bodyPr/>
          <a:lstStyle/>
          <a:p>
            <a:pPr marL="698500" indent="-342900"/>
            <a:r>
              <a:rPr lang="en-US" b="1" dirty="0" smtClean="0">
                <a:latin typeface="+mj-lt"/>
              </a:rPr>
              <a:t>Basic Column  Store</a:t>
            </a:r>
            <a:endParaRPr lang="en-US" b="1" dirty="0">
              <a:latin typeface="+mj-lt"/>
            </a:endParaRPr>
          </a:p>
          <a:p>
            <a:pPr marL="698500" indent="-342900"/>
            <a:r>
              <a:rPr lang="ja-JP" altLang="en-US" dirty="0">
                <a:latin typeface="+mj-lt"/>
              </a:rPr>
              <a:t>“</a:t>
            </a:r>
            <a:r>
              <a:rPr lang="en-US" dirty="0" smtClean="0">
                <a:latin typeface="+mj-lt"/>
              </a:rPr>
              <a:t>Early Materialization</a:t>
            </a:r>
            <a:r>
              <a:rPr lang="ja-JP" altLang="en-US" dirty="0">
                <a:latin typeface="+mj-lt"/>
              </a:rPr>
              <a:t>”</a:t>
            </a:r>
            <a:endParaRPr lang="en-US" dirty="0">
              <a:latin typeface="+mj-lt"/>
            </a:endParaRPr>
          </a:p>
        </p:txBody>
      </p:sp>
      <p:sp>
        <p:nvSpPr>
          <p:cNvPr id="20483" name="Rectangle 3"/>
          <p:cNvSpPr>
            <a:spLocks/>
          </p:cNvSpPr>
          <p:nvPr/>
        </p:nvSpPr>
        <p:spPr bwMode="auto">
          <a:xfrm>
            <a:off x="5143500" y="850900"/>
            <a:ext cx="3848100" cy="1320800"/>
          </a:xfrm>
          <a:prstGeom prst="rect">
            <a:avLst/>
          </a:prstGeom>
          <a:noFill/>
          <a:ln w="12700" cap="flat">
            <a:noFill/>
            <a:prstDash val="solid"/>
            <a:miter lim="800000"/>
            <a:headEnd type="none" w="med" len="med"/>
            <a:tailEnd type="none" w="med" len="med"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lIns="0" tIns="0" rIns="0" bIns="0"/>
          <a:lstStyle/>
          <a:p>
            <a:pPr defTabSz="914400" fontAlgn="base">
              <a:spcBef>
                <a:spcPts val="1100"/>
              </a:spcBef>
              <a:spcAft>
                <a:spcPct val="0"/>
              </a:spcAft>
            </a:pPr>
            <a:r>
              <a:rPr lang="en-US" sz="2000" dirty="0">
                <a:solidFill>
                  <a:srgbClr val="262626"/>
                </a:solidFill>
                <a:latin typeface="Courier New Bold" charset="0"/>
                <a:ea typeface="ＭＳ Ｐゴシック" charset="0"/>
                <a:cs typeface="Courier New Bold" charset="0"/>
                <a:sym typeface="Courier New Bold" charset="0"/>
              </a:rPr>
              <a:t>SELECT </a:t>
            </a:r>
            <a:r>
              <a:rPr lang="en-US" sz="2000" dirty="0" err="1">
                <a:solidFill>
                  <a:srgbClr val="262626"/>
                </a:solidFill>
                <a:latin typeface="Courier New Bold" charset="0"/>
                <a:ea typeface="ＭＳ Ｐゴシック" charset="0"/>
                <a:cs typeface="Courier New Bold" charset="0"/>
                <a:sym typeface="Courier New Bold" charset="0"/>
              </a:rPr>
              <a:t>avg</a:t>
            </a:r>
            <a:r>
              <a:rPr lang="en-US" sz="2000" dirty="0">
                <a:solidFill>
                  <a:srgbClr val="262626"/>
                </a:solidFill>
                <a:latin typeface="Courier New Bold" charset="0"/>
                <a:ea typeface="ＭＳ Ｐゴシック" charset="0"/>
                <a:cs typeface="Courier New Bold" charset="0"/>
                <a:sym typeface="Courier New Bold" charset="0"/>
              </a:rPr>
              <a:t>(price)</a:t>
            </a:r>
          </a:p>
          <a:p>
            <a:pPr defTabSz="914400" fontAlgn="base">
              <a:spcBef>
                <a:spcPts val="200"/>
              </a:spcBef>
              <a:spcAft>
                <a:spcPct val="0"/>
              </a:spcAft>
            </a:pPr>
            <a:r>
              <a:rPr lang="en-US" sz="2000" dirty="0">
                <a:solidFill>
                  <a:srgbClr val="262626"/>
                </a:solidFill>
                <a:latin typeface="Courier New Bold" charset="0"/>
                <a:ea typeface="ＭＳ Ｐゴシック" charset="0"/>
                <a:cs typeface="Courier New Bold" charset="0"/>
                <a:sym typeface="Courier New Bold" charset="0"/>
              </a:rPr>
              <a:t>FROM </a:t>
            </a:r>
            <a:r>
              <a:rPr lang="en-US" sz="2000" dirty="0" err="1">
                <a:solidFill>
                  <a:srgbClr val="262626"/>
                </a:solidFill>
                <a:latin typeface="Courier New Bold" charset="0"/>
                <a:ea typeface="ＭＳ Ｐゴシック" charset="0"/>
                <a:cs typeface="Courier New Bold" charset="0"/>
                <a:sym typeface="Courier New Bold" charset="0"/>
              </a:rPr>
              <a:t>tickstore</a:t>
            </a:r>
            <a:r>
              <a:rPr lang="en-US" sz="2000" dirty="0">
                <a:solidFill>
                  <a:srgbClr val="262626"/>
                </a:solidFill>
                <a:latin typeface="Courier New Bold" charset="0"/>
                <a:ea typeface="ＭＳ Ｐゴシック" charset="0"/>
                <a:cs typeface="Courier New Bold" charset="0"/>
                <a:sym typeface="Courier New Bold" charset="0"/>
              </a:rPr>
              <a:t> </a:t>
            </a:r>
          </a:p>
          <a:p>
            <a:pPr defTabSz="914400" fontAlgn="base">
              <a:spcBef>
                <a:spcPts val="200"/>
              </a:spcBef>
              <a:spcAft>
                <a:spcPct val="0"/>
              </a:spcAft>
            </a:pPr>
            <a:r>
              <a:rPr lang="en-US" sz="2000" dirty="0">
                <a:solidFill>
                  <a:srgbClr val="262626"/>
                </a:solidFill>
                <a:latin typeface="Courier New Bold" charset="0"/>
                <a:ea typeface="ＭＳ Ｐゴシック" charset="0"/>
                <a:cs typeface="Courier New Bold" charset="0"/>
                <a:sym typeface="Courier New Bold" charset="0"/>
              </a:rPr>
              <a:t>WHERE symbol = </a:t>
            </a:r>
            <a:r>
              <a:rPr lang="ja-JP" altLang="en-US" sz="2000" dirty="0">
                <a:solidFill>
                  <a:srgbClr val="262626"/>
                </a:solidFill>
                <a:latin typeface="Arial"/>
                <a:ea typeface="ＭＳ Ｐゴシック" charset="0"/>
                <a:cs typeface="Courier New Bold" charset="0"/>
                <a:sym typeface="Courier New Bold" charset="0"/>
              </a:rPr>
              <a:t>‘</a:t>
            </a:r>
            <a:r>
              <a:rPr lang="en-US" sz="2000" dirty="0">
                <a:solidFill>
                  <a:srgbClr val="262626"/>
                </a:solidFill>
                <a:latin typeface="Courier New Bold" charset="0"/>
                <a:ea typeface="ＭＳ Ｐゴシック" charset="0"/>
                <a:cs typeface="Courier New Bold" charset="0"/>
                <a:sym typeface="Courier New Bold" charset="0"/>
              </a:rPr>
              <a:t>GM</a:t>
            </a:r>
            <a:r>
              <a:rPr lang="ja-JP" altLang="en-US" sz="2000" dirty="0">
                <a:solidFill>
                  <a:srgbClr val="262626"/>
                </a:solidFill>
                <a:latin typeface="Arial"/>
                <a:ea typeface="ＭＳ Ｐゴシック" charset="0"/>
                <a:cs typeface="Courier New Bold" charset="0"/>
                <a:sym typeface="Courier New Bold" charset="0"/>
              </a:rPr>
              <a:t>’</a:t>
            </a:r>
            <a:r>
              <a:rPr lang="en-US" sz="2000" dirty="0">
                <a:solidFill>
                  <a:srgbClr val="262626"/>
                </a:solidFill>
                <a:latin typeface="Courier New Bold" charset="0"/>
                <a:ea typeface="ＭＳ Ｐゴシック" charset="0"/>
                <a:cs typeface="Courier New Bold" charset="0"/>
                <a:sym typeface="Courier New Bold" charset="0"/>
              </a:rPr>
              <a:t> </a:t>
            </a:r>
          </a:p>
          <a:p>
            <a:pPr defTabSz="914400" fontAlgn="base">
              <a:spcBef>
                <a:spcPts val="200"/>
              </a:spcBef>
              <a:spcAft>
                <a:spcPct val="0"/>
              </a:spcAft>
            </a:pPr>
            <a:r>
              <a:rPr lang="en-US" sz="2000" dirty="0">
                <a:solidFill>
                  <a:srgbClr val="262626"/>
                </a:solidFill>
                <a:latin typeface="Courier New Bold" charset="0"/>
                <a:ea typeface="ＭＳ Ｐゴシック" charset="0"/>
                <a:cs typeface="Courier New Bold" charset="0"/>
                <a:sym typeface="Courier New Bold" charset="0"/>
              </a:rPr>
              <a:t>AND date = </a:t>
            </a:r>
            <a:r>
              <a:rPr lang="ja-JP" altLang="en-US" sz="2000" dirty="0">
                <a:solidFill>
                  <a:srgbClr val="262626"/>
                </a:solidFill>
                <a:latin typeface="Arial"/>
                <a:ea typeface="ＭＳ Ｐゴシック" charset="0"/>
                <a:cs typeface="Courier New Bold" charset="0"/>
                <a:sym typeface="Courier New Bold" charset="0"/>
              </a:rPr>
              <a:t>‘</a:t>
            </a:r>
            <a:r>
              <a:rPr lang="en-US" sz="2000" dirty="0">
                <a:solidFill>
                  <a:srgbClr val="262626"/>
                </a:solidFill>
                <a:latin typeface="Courier New Bold" charset="0"/>
                <a:ea typeface="ＭＳ Ｐゴシック" charset="0"/>
                <a:cs typeface="Courier New Bold" charset="0"/>
                <a:sym typeface="Courier New Bold" charset="0"/>
              </a:rPr>
              <a:t>1/17/2007</a:t>
            </a:r>
            <a:r>
              <a:rPr lang="ja-JP" altLang="en-US" sz="2000" dirty="0">
                <a:solidFill>
                  <a:srgbClr val="262626"/>
                </a:solidFill>
                <a:latin typeface="Arial"/>
                <a:ea typeface="ＭＳ Ｐゴシック" charset="0"/>
                <a:cs typeface="Courier New Bold" charset="0"/>
                <a:sym typeface="Courier New Bold" charset="0"/>
              </a:rPr>
              <a:t>’</a:t>
            </a:r>
            <a:endParaRPr lang="en-US" sz="2000" dirty="0">
              <a:solidFill>
                <a:srgbClr val="262626"/>
              </a:solidFill>
              <a:latin typeface="Courier New Bold" charset="0"/>
              <a:ea typeface="ＭＳ Ｐゴシック" charset="0"/>
              <a:cs typeface="Courier New Bold" charset="0"/>
              <a:sym typeface="Courier New Bold" charset="0"/>
            </a:endParaRPr>
          </a:p>
        </p:txBody>
      </p:sp>
      <p:grpSp>
        <p:nvGrpSpPr>
          <p:cNvPr id="20490" name="Group 10"/>
          <p:cNvGrpSpPr>
            <a:grpSpLocks/>
          </p:cNvGrpSpPr>
          <p:nvPr/>
        </p:nvGrpSpPr>
        <p:grpSpPr bwMode="auto">
          <a:xfrm>
            <a:off x="3276600" y="1905000"/>
            <a:ext cx="1600200" cy="3159125"/>
            <a:chOff x="0" y="0"/>
            <a:chExt cx="1008" cy="1990"/>
          </a:xfrm>
          <a:solidFill>
            <a:schemeClr val="accent5">
              <a:lumMod val="95000"/>
            </a:schemeClr>
          </a:solidFill>
        </p:grpSpPr>
        <p:sp>
          <p:nvSpPr>
            <p:cNvPr id="20484" name="Line 4"/>
            <p:cNvSpPr>
              <a:spLocks noChangeShapeType="1"/>
            </p:cNvSpPr>
            <p:nvPr/>
          </p:nvSpPr>
          <p:spPr bwMode="auto">
            <a:xfrm flipH="1">
              <a:off x="488" y="1696"/>
              <a:ext cx="0" cy="294"/>
            </a:xfrm>
            <a:prstGeom prst="line">
              <a:avLst/>
            </a:prstGeom>
            <a:grpFill/>
            <a:ln w="76200" cap="flat">
              <a:solidFill>
                <a:schemeClr val="tx1"/>
              </a:solidFill>
              <a:prstDash val="solid"/>
              <a:miter lim="800000"/>
              <a:headEnd type="stealth" w="med" len="med"/>
              <a:tailEnd type="none" w="med" len="med"/>
            </a:ln>
            <a:extLst/>
          </p:spPr>
          <p:txBody>
            <a:bodyPr lIns="0" tIns="0" rIns="0" bIns="0"/>
            <a:lstStyle/>
            <a:p>
              <a:pPr algn="ctr" defTabSz="914400" fontAlgn="base">
                <a:spcBef>
                  <a:spcPct val="0"/>
                </a:spcBef>
                <a:spcAft>
                  <a:spcPct val="0"/>
                </a:spcAft>
              </a:pPr>
              <a:endParaRPr lang="en-US" sz="2800" dirty="0">
                <a:solidFill>
                  <a:srgbClr val="FFFFFF"/>
                </a:solidFill>
                <a:latin typeface="Arial"/>
                <a:ea typeface="ヒラギノ明朝 ProN W3" charset="0"/>
                <a:cs typeface="ヒラギノ明朝 ProN W3" charset="0"/>
                <a:sym typeface="Chalkboard" charset="0"/>
              </a:endParaRPr>
            </a:p>
          </p:txBody>
        </p:sp>
        <p:sp>
          <p:nvSpPr>
            <p:cNvPr id="20485" name="Rectangle 5"/>
            <p:cNvSpPr>
              <a:spLocks/>
            </p:cNvSpPr>
            <p:nvPr/>
          </p:nvSpPr>
          <p:spPr bwMode="auto">
            <a:xfrm>
              <a:off x="0" y="1352"/>
              <a:ext cx="984" cy="312"/>
            </a:xfrm>
            <a:prstGeom prst="rect">
              <a:avLst/>
            </a:prstGeom>
            <a:grpFill/>
            <a:ln w="25400" cap="flat">
              <a:solidFill>
                <a:schemeClr val="tx1"/>
              </a:solidFill>
              <a:prstDash val="solid"/>
              <a:miter lim="800000"/>
              <a:headEnd type="none" w="med" len="med"/>
              <a:tailEnd type="none" w="med" len="med"/>
            </a:ln>
          </p:spPr>
          <p:txBody>
            <a:bodyPr lIns="0" tIns="0" rIns="0" bIns="0" anchor="ctr"/>
            <a:lstStyle/>
            <a:p>
              <a:pPr algn="ctr" defTabSz="914400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sz="1900" b="1" dirty="0">
                  <a:solidFill>
                    <a:srgbClr val="0C109A"/>
                  </a:solidFill>
                  <a:latin typeface="Helvetica" charset="0"/>
                  <a:ea typeface="ＭＳ Ｐゴシック" charset="0"/>
                  <a:cs typeface="Helvetica" charset="0"/>
                  <a:sym typeface="Helvetica" charset="0"/>
                </a:rPr>
                <a:t>SELECT</a:t>
              </a:r>
            </a:p>
            <a:p>
              <a:pPr algn="ctr" defTabSz="914400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sz="1100" b="1" dirty="0" err="1">
                  <a:solidFill>
                    <a:srgbClr val="0C109A"/>
                  </a:solidFill>
                  <a:latin typeface="Helvetica" charset="0"/>
                  <a:ea typeface="ＭＳ Ｐゴシック" charset="0"/>
                  <a:cs typeface="Helvetica" charset="0"/>
                  <a:sym typeface="Helvetica" charset="0"/>
                </a:rPr>
                <a:t>sym</a:t>
              </a:r>
              <a:r>
                <a:rPr lang="en-US" sz="1100" b="1" dirty="0">
                  <a:solidFill>
                    <a:srgbClr val="0C109A"/>
                  </a:solidFill>
                  <a:latin typeface="Helvetica" charset="0"/>
                  <a:ea typeface="ＭＳ Ｐゴシック" charset="0"/>
                  <a:cs typeface="Helvetica" charset="0"/>
                  <a:sym typeface="Helvetica" charset="0"/>
                </a:rPr>
                <a:t> = </a:t>
              </a:r>
              <a:r>
                <a:rPr lang="ja-JP" altLang="en-US" sz="1100" b="1" dirty="0">
                  <a:solidFill>
                    <a:srgbClr val="0C109A"/>
                  </a:solidFill>
                  <a:latin typeface="Arial"/>
                  <a:ea typeface="ＭＳ Ｐゴシック" charset="0"/>
                  <a:cs typeface="Helvetica" charset="0"/>
                  <a:sym typeface="Helvetica" charset="0"/>
                </a:rPr>
                <a:t>‘</a:t>
              </a:r>
              <a:r>
                <a:rPr lang="en-US" sz="1100" b="1" dirty="0">
                  <a:solidFill>
                    <a:srgbClr val="0C109A"/>
                  </a:solidFill>
                  <a:latin typeface="Helvetica" charset="0"/>
                  <a:ea typeface="ＭＳ Ｐゴシック" charset="0"/>
                  <a:cs typeface="Helvetica" charset="0"/>
                  <a:sym typeface="Helvetica" charset="0"/>
                </a:rPr>
                <a:t>GM</a:t>
              </a:r>
              <a:r>
                <a:rPr lang="ja-JP" altLang="en-US" sz="1100" b="1" dirty="0">
                  <a:solidFill>
                    <a:srgbClr val="0C109A"/>
                  </a:solidFill>
                  <a:latin typeface="Arial"/>
                  <a:ea typeface="ＭＳ Ｐゴシック" charset="0"/>
                  <a:cs typeface="Helvetica" charset="0"/>
                  <a:sym typeface="Helvetica" charset="0"/>
                </a:rPr>
                <a:t>’</a:t>
              </a:r>
              <a:endParaRPr lang="en-US" sz="1100" b="1" dirty="0">
                <a:solidFill>
                  <a:srgbClr val="0C109A"/>
                </a:solidFill>
                <a:latin typeface="Helvetica" charset="0"/>
                <a:ea typeface="ＭＳ Ｐゴシック" charset="0"/>
                <a:cs typeface="Helvetica" charset="0"/>
                <a:sym typeface="Helvetica" charset="0"/>
              </a:endParaRPr>
            </a:p>
          </p:txBody>
        </p:sp>
        <p:sp>
          <p:nvSpPr>
            <p:cNvPr id="20486" name="Rectangle 6"/>
            <p:cNvSpPr>
              <a:spLocks/>
            </p:cNvSpPr>
            <p:nvPr/>
          </p:nvSpPr>
          <p:spPr bwMode="auto">
            <a:xfrm>
              <a:off x="0" y="688"/>
              <a:ext cx="1008" cy="312"/>
            </a:xfrm>
            <a:prstGeom prst="rect">
              <a:avLst/>
            </a:prstGeom>
            <a:grpFill/>
            <a:ln w="25400" cap="flat">
              <a:solidFill>
                <a:schemeClr val="tx1"/>
              </a:solidFill>
              <a:prstDash val="solid"/>
              <a:miter lim="800000"/>
              <a:headEnd type="none" w="med" len="med"/>
              <a:tailEnd type="none" w="med" len="med"/>
            </a:ln>
          </p:spPr>
          <p:txBody>
            <a:bodyPr lIns="0" tIns="0" rIns="0" bIns="0" anchor="ctr"/>
            <a:lstStyle/>
            <a:p>
              <a:pPr algn="ctr" defTabSz="914400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sz="1900" b="1">
                  <a:solidFill>
                    <a:srgbClr val="0C109A"/>
                  </a:solidFill>
                  <a:latin typeface="Helvetica" charset="0"/>
                  <a:ea typeface="ＭＳ Ｐゴシック" charset="0"/>
                  <a:cs typeface="Helvetica" charset="0"/>
                  <a:sym typeface="Helvetica" charset="0"/>
                </a:rPr>
                <a:t>SELECT</a:t>
              </a:r>
            </a:p>
            <a:p>
              <a:pPr algn="ctr" defTabSz="914400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sz="1100" b="1">
                  <a:solidFill>
                    <a:srgbClr val="0C109A"/>
                  </a:solidFill>
                  <a:latin typeface="Helvetica" charset="0"/>
                  <a:ea typeface="ＭＳ Ｐゴシック" charset="0"/>
                  <a:cs typeface="Helvetica" charset="0"/>
                  <a:sym typeface="Helvetica" charset="0"/>
                </a:rPr>
                <a:t>date=</a:t>
              </a:r>
              <a:r>
                <a:rPr lang="ja-JP" altLang="en-US" sz="1100" b="1">
                  <a:solidFill>
                    <a:srgbClr val="0C109A"/>
                  </a:solidFill>
                  <a:latin typeface="Arial"/>
                  <a:ea typeface="ＭＳ Ｐゴシック" charset="0"/>
                  <a:cs typeface="Helvetica" charset="0"/>
                  <a:sym typeface="Helvetica" charset="0"/>
                </a:rPr>
                <a:t>’</a:t>
              </a:r>
              <a:r>
                <a:rPr lang="en-US" sz="1100" b="1">
                  <a:solidFill>
                    <a:srgbClr val="0C109A"/>
                  </a:solidFill>
                  <a:latin typeface="Helvetica" charset="0"/>
                  <a:ea typeface="ＭＳ Ｐゴシック" charset="0"/>
                  <a:cs typeface="Helvetica" charset="0"/>
                  <a:sym typeface="Helvetica" charset="0"/>
                </a:rPr>
                <a:t>1/17/07</a:t>
              </a:r>
              <a:r>
                <a:rPr lang="ja-JP" altLang="en-US" sz="1100" b="1">
                  <a:solidFill>
                    <a:srgbClr val="0C109A"/>
                  </a:solidFill>
                  <a:latin typeface="Arial"/>
                  <a:ea typeface="ＭＳ Ｐゴシック" charset="0"/>
                  <a:cs typeface="Helvetica" charset="0"/>
                  <a:sym typeface="Helvetica" charset="0"/>
                </a:rPr>
                <a:t>’</a:t>
              </a:r>
              <a:endParaRPr lang="en-US" sz="1100" b="1">
                <a:solidFill>
                  <a:srgbClr val="0C109A"/>
                </a:solidFill>
                <a:latin typeface="Helvetica" charset="0"/>
                <a:ea typeface="ＭＳ Ｐゴシック" charset="0"/>
                <a:cs typeface="Helvetica" charset="0"/>
                <a:sym typeface="Helvetica" charset="0"/>
              </a:endParaRPr>
            </a:p>
          </p:txBody>
        </p:sp>
        <p:sp>
          <p:nvSpPr>
            <p:cNvPr id="20487" name="Line 7"/>
            <p:cNvSpPr>
              <a:spLocks noChangeShapeType="1"/>
            </p:cNvSpPr>
            <p:nvPr/>
          </p:nvSpPr>
          <p:spPr bwMode="auto">
            <a:xfrm flipH="1">
              <a:off x="472" y="1040"/>
              <a:ext cx="8" cy="294"/>
            </a:xfrm>
            <a:prstGeom prst="line">
              <a:avLst/>
            </a:prstGeom>
            <a:grpFill/>
            <a:ln w="76200" cap="flat">
              <a:solidFill>
                <a:schemeClr val="tx1"/>
              </a:solidFill>
              <a:prstDash val="solid"/>
              <a:miter lim="800000"/>
              <a:headEnd type="stealth" w="med" len="med"/>
              <a:tailEnd type="none" w="med" len="med"/>
            </a:ln>
            <a:extLst/>
          </p:spPr>
          <p:txBody>
            <a:bodyPr lIns="0" tIns="0" rIns="0" bIns="0"/>
            <a:lstStyle/>
            <a:p>
              <a:pPr algn="ctr" defTabSz="914400" fontAlgn="base">
                <a:spcBef>
                  <a:spcPct val="0"/>
                </a:spcBef>
                <a:spcAft>
                  <a:spcPct val="0"/>
                </a:spcAft>
              </a:pPr>
              <a:endParaRPr lang="en-US" sz="2800" dirty="0">
                <a:solidFill>
                  <a:srgbClr val="FFFFFF"/>
                </a:solidFill>
                <a:latin typeface="Arial"/>
                <a:ea typeface="ヒラギノ明朝 ProN W3" charset="0"/>
                <a:cs typeface="ヒラギノ明朝 ProN W3" charset="0"/>
                <a:sym typeface="Chalkboard" charset="0"/>
              </a:endParaRPr>
            </a:p>
          </p:txBody>
        </p:sp>
        <p:sp>
          <p:nvSpPr>
            <p:cNvPr id="20488" name="Rectangle 8"/>
            <p:cNvSpPr>
              <a:spLocks/>
            </p:cNvSpPr>
            <p:nvPr/>
          </p:nvSpPr>
          <p:spPr bwMode="auto">
            <a:xfrm>
              <a:off x="0" y="0"/>
              <a:ext cx="1008" cy="352"/>
            </a:xfrm>
            <a:prstGeom prst="rect">
              <a:avLst/>
            </a:prstGeom>
            <a:grpFill/>
            <a:ln w="25400" cap="flat">
              <a:solidFill>
                <a:schemeClr val="tx1"/>
              </a:solidFill>
              <a:prstDash val="solid"/>
              <a:miter lim="800000"/>
              <a:headEnd type="none" w="med" len="med"/>
              <a:tailEnd type="none" w="med" len="med"/>
            </a:ln>
          </p:spPr>
          <p:txBody>
            <a:bodyPr lIns="0" tIns="0" rIns="0" bIns="0" anchor="ctr"/>
            <a:lstStyle/>
            <a:p>
              <a:pPr algn="ctr" defTabSz="914400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sz="1900" b="1">
                  <a:solidFill>
                    <a:srgbClr val="0C109A"/>
                  </a:solidFill>
                  <a:latin typeface="Helvetica" charset="0"/>
                  <a:ea typeface="ＭＳ Ｐゴシック" charset="0"/>
                  <a:cs typeface="Helvetica" charset="0"/>
                  <a:sym typeface="Helvetica" charset="0"/>
                </a:rPr>
                <a:t>AVG</a:t>
              </a:r>
            </a:p>
            <a:p>
              <a:pPr algn="ctr" defTabSz="914400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sz="1100" b="1">
                  <a:solidFill>
                    <a:srgbClr val="0C109A"/>
                  </a:solidFill>
                  <a:latin typeface="Helvetica" charset="0"/>
                  <a:ea typeface="ＭＳ Ｐゴシック" charset="0"/>
                  <a:cs typeface="Helvetica" charset="0"/>
                  <a:sym typeface="Helvetica" charset="0"/>
                </a:rPr>
                <a:t>price</a:t>
              </a:r>
            </a:p>
          </p:txBody>
        </p:sp>
        <p:sp>
          <p:nvSpPr>
            <p:cNvPr id="20489" name="Line 9"/>
            <p:cNvSpPr>
              <a:spLocks noChangeShapeType="1"/>
            </p:cNvSpPr>
            <p:nvPr/>
          </p:nvSpPr>
          <p:spPr bwMode="auto">
            <a:xfrm flipH="1">
              <a:off x="488" y="384"/>
              <a:ext cx="0" cy="272"/>
            </a:xfrm>
            <a:prstGeom prst="line">
              <a:avLst/>
            </a:prstGeom>
            <a:grpFill/>
            <a:ln w="76200" cap="flat">
              <a:solidFill>
                <a:schemeClr val="tx1"/>
              </a:solidFill>
              <a:prstDash val="solid"/>
              <a:miter lim="800000"/>
              <a:headEnd type="stealth" w="med" len="med"/>
              <a:tailEnd type="none" w="med" len="med"/>
            </a:ln>
            <a:extLst/>
          </p:spPr>
          <p:txBody>
            <a:bodyPr lIns="0" tIns="0" rIns="0" bIns="0"/>
            <a:lstStyle/>
            <a:p>
              <a:pPr algn="ctr" defTabSz="914400" fontAlgn="base">
                <a:spcBef>
                  <a:spcPct val="0"/>
                </a:spcBef>
                <a:spcAft>
                  <a:spcPct val="0"/>
                </a:spcAft>
              </a:pPr>
              <a:endParaRPr lang="en-US" sz="2800" dirty="0">
                <a:solidFill>
                  <a:srgbClr val="FFFFFF"/>
                </a:solidFill>
                <a:latin typeface="Arial"/>
                <a:ea typeface="ヒラギノ明朝 ProN W3" charset="0"/>
                <a:cs typeface="ヒラギノ明朝 ProN W3" charset="0"/>
                <a:sym typeface="Chalkboard" charset="0"/>
              </a:endParaRPr>
            </a:p>
          </p:txBody>
        </p:sp>
      </p:grpSp>
      <p:sp>
        <p:nvSpPr>
          <p:cNvPr id="20491" name="Rectangle 11"/>
          <p:cNvSpPr>
            <a:spLocks/>
          </p:cNvSpPr>
          <p:nvPr/>
        </p:nvSpPr>
        <p:spPr bwMode="auto">
          <a:xfrm>
            <a:off x="1917700" y="5067300"/>
            <a:ext cx="4533900" cy="171450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25400" cap="flat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</p:spPr>
        <p:txBody>
          <a:bodyPr lIns="0" tIns="0" rIns="0" bIns="0"/>
          <a:lstStyle/>
          <a:p>
            <a:pPr algn="ctr" defTabSz="914400" fontAlgn="base">
              <a:spcBef>
                <a:spcPct val="0"/>
              </a:spcBef>
              <a:spcAft>
                <a:spcPct val="0"/>
              </a:spcAft>
            </a:pPr>
            <a:r>
              <a:rPr lang="en-US" sz="2800" b="1">
                <a:solidFill>
                  <a:srgbClr val="0C109A"/>
                </a:solidFill>
                <a:latin typeface="Helvetica" charset="0"/>
                <a:ea typeface="ＭＳ Ｐゴシック" charset="0"/>
                <a:cs typeface="Helvetica" charset="0"/>
                <a:sym typeface="Helvetica" charset="0"/>
              </a:rPr>
              <a:t>Disk</a:t>
            </a:r>
          </a:p>
        </p:txBody>
      </p:sp>
      <p:graphicFrame>
        <p:nvGraphicFramePr>
          <p:cNvPr id="20492" name="Group 12"/>
          <p:cNvGraphicFramePr>
            <a:graphicFrameLocks noGrp="1"/>
          </p:cNvGraphicFramePr>
          <p:nvPr/>
        </p:nvGraphicFramePr>
        <p:xfrm>
          <a:off x="2882900" y="5549900"/>
          <a:ext cx="673100" cy="1092200"/>
        </p:xfrm>
        <a:graphic>
          <a:graphicData uri="http://schemas.openxmlformats.org/drawingml/2006/table">
            <a:tbl>
              <a:tblPr/>
              <a:tblGrid>
                <a:gridCol w="673100"/>
              </a:tblGrid>
              <a:tr h="27305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r>
                        <a:rPr kumimoji="0" lang="en-US" sz="15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elvetica" charset="0"/>
                          <a:ea typeface="ヒラギノ角ゴ ProN W6" charset="0"/>
                          <a:cs typeface="Helvetica" charset="0"/>
                          <a:sym typeface="Helvetica" charset="0"/>
                        </a:rPr>
                        <a:t>30.77</a:t>
                      </a:r>
                    </a:p>
                  </a:txBody>
                  <a:tcPr marL="0" marR="0" marT="0" marB="0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blipFill dpi="0" rotWithShape="0">
                      <a:blip r:embed="rId3">
                        <a:alphaModFix amt="95000"/>
                      </a:blip>
                      <a:srcRect/>
                      <a:tile tx="0" ty="0" sx="100000" sy="100000" flip="none" algn="tl"/>
                    </a:blipFill>
                  </a:tcPr>
                </a:tc>
              </a:tr>
              <a:tr h="27305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r>
                        <a:rPr kumimoji="0" lang="en-US" sz="15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elvetica" charset="0"/>
                          <a:ea typeface="ヒラギノ角ゴ ProN W6" charset="0"/>
                          <a:cs typeface="Helvetica" charset="0"/>
                          <a:sym typeface="Helvetica" charset="0"/>
                        </a:rPr>
                        <a:t>30.77</a:t>
                      </a:r>
                    </a:p>
                  </a:txBody>
                  <a:tcPr marL="0" marR="0" marT="0" marB="0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blipFill dpi="0" rotWithShape="0">
                      <a:blip r:embed="rId3">
                        <a:alphaModFix amt="95000"/>
                      </a:blip>
                      <a:srcRect/>
                      <a:tile tx="0" ty="0" sx="100000" sy="100000" flip="none" algn="tl"/>
                    </a:blipFill>
                  </a:tcPr>
                </a:tc>
              </a:tr>
              <a:tr h="27305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r>
                        <a:rPr kumimoji="0" lang="en-US" sz="15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elvetica" charset="0"/>
                          <a:ea typeface="ヒラギノ角ゴ ProN W6" charset="0"/>
                          <a:cs typeface="Helvetica" charset="0"/>
                          <a:sym typeface="Helvetica" charset="0"/>
                        </a:rPr>
                        <a:t>30.78</a:t>
                      </a:r>
                    </a:p>
                  </a:txBody>
                  <a:tcPr marL="0" marR="0" marT="0" marB="0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blipFill dpi="0" rotWithShape="0">
                      <a:blip r:embed="rId3">
                        <a:alphaModFix amt="95000"/>
                      </a:blip>
                      <a:srcRect/>
                      <a:tile tx="0" ty="0" sx="100000" sy="100000" flip="none" algn="tl"/>
                    </a:blipFill>
                  </a:tcPr>
                </a:tc>
              </a:tr>
              <a:tr h="27305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r>
                        <a:rPr kumimoji="0" lang="en-US" sz="15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elvetica" charset="0"/>
                          <a:ea typeface="ヒラギノ角ゴ ProN W6" charset="0"/>
                          <a:cs typeface="Helvetica" charset="0"/>
                          <a:sym typeface="Helvetica" charset="0"/>
                        </a:rPr>
                        <a:t>93.24</a:t>
                      </a:r>
                    </a:p>
                  </a:txBody>
                  <a:tcPr marL="0" marR="0" marT="0" marB="0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blipFill dpi="0" rotWithShape="0">
                      <a:blip r:embed="rId3">
                        <a:alphaModFix amt="95000"/>
                      </a:blip>
                      <a:srcRect/>
                      <a:tile tx="0" ty="0" sx="100000" sy="100000" flip="none" algn="tl"/>
                    </a:blipFill>
                  </a:tcPr>
                </a:tc>
              </a:tr>
            </a:tbl>
          </a:graphicData>
        </a:graphic>
      </p:graphicFrame>
      <p:graphicFrame>
        <p:nvGraphicFramePr>
          <p:cNvPr id="20510" name="Group 30"/>
          <p:cNvGraphicFramePr>
            <a:graphicFrameLocks noGrp="1"/>
          </p:cNvGraphicFramePr>
          <p:nvPr/>
        </p:nvGraphicFramePr>
        <p:xfrm>
          <a:off x="2032000" y="5549900"/>
          <a:ext cx="749300" cy="1092200"/>
        </p:xfrm>
        <a:graphic>
          <a:graphicData uri="http://schemas.openxmlformats.org/drawingml/2006/table">
            <a:tbl>
              <a:tblPr/>
              <a:tblGrid>
                <a:gridCol w="749300"/>
              </a:tblGrid>
              <a:tr h="27305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r>
                        <a:rPr kumimoji="0" lang="en-US" sz="15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elvetica" charset="0"/>
                          <a:ea typeface="ヒラギノ角ゴ ProN W6" charset="0"/>
                          <a:cs typeface="Helvetica" charset="0"/>
                          <a:sym typeface="Helvetica" charset="0"/>
                        </a:rPr>
                        <a:t>GM</a:t>
                      </a:r>
                    </a:p>
                  </a:txBody>
                  <a:tcPr marL="0" marR="0" marT="0" marB="0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blipFill dpi="0" rotWithShape="0">
                      <a:blip r:embed="rId3">
                        <a:alphaModFix amt="95000"/>
                      </a:blip>
                      <a:srcRect/>
                      <a:tile tx="0" ty="0" sx="100000" sy="100000" flip="none" algn="tl"/>
                    </a:blipFill>
                  </a:tcPr>
                </a:tc>
              </a:tr>
              <a:tr h="27305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r>
                        <a:rPr kumimoji="0" lang="en-US" sz="15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elvetica" charset="0"/>
                          <a:ea typeface="ヒラギノ角ゴ ProN W6" charset="0"/>
                          <a:cs typeface="Helvetica" charset="0"/>
                          <a:sym typeface="Helvetica" charset="0"/>
                        </a:rPr>
                        <a:t>GM</a:t>
                      </a:r>
                    </a:p>
                  </a:txBody>
                  <a:tcPr marL="0" marR="0" marT="0" marB="0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blipFill dpi="0" rotWithShape="0">
                      <a:blip r:embed="rId3">
                        <a:alphaModFix amt="95000"/>
                      </a:blip>
                      <a:srcRect/>
                      <a:tile tx="0" ty="0" sx="100000" sy="100000" flip="none" algn="tl"/>
                    </a:blipFill>
                  </a:tcPr>
                </a:tc>
              </a:tr>
              <a:tr h="27305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r>
                        <a:rPr kumimoji="0" lang="en-US" sz="15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elvetica" charset="0"/>
                          <a:ea typeface="ヒラギノ角ゴ ProN W6" charset="0"/>
                          <a:cs typeface="Helvetica" charset="0"/>
                          <a:sym typeface="Helvetica" charset="0"/>
                        </a:rPr>
                        <a:t>GM</a:t>
                      </a:r>
                    </a:p>
                  </a:txBody>
                  <a:tcPr marL="0" marR="0" marT="0" marB="0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blipFill dpi="0" rotWithShape="0">
                      <a:blip r:embed="rId3">
                        <a:alphaModFix amt="95000"/>
                      </a:blip>
                      <a:srcRect/>
                      <a:tile tx="0" ty="0" sx="100000" sy="100000" flip="none" algn="tl"/>
                    </a:blipFill>
                  </a:tcPr>
                </a:tc>
              </a:tr>
              <a:tr h="27305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r>
                        <a:rPr kumimoji="0" lang="en-US" sz="15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elvetica" charset="0"/>
                          <a:ea typeface="ヒラギノ角ゴ ProN W6" charset="0"/>
                          <a:cs typeface="Helvetica" charset="0"/>
                          <a:sym typeface="Helvetica" charset="0"/>
                        </a:rPr>
                        <a:t>AAPL</a:t>
                      </a:r>
                    </a:p>
                  </a:txBody>
                  <a:tcPr marL="0" marR="0" marT="0" marB="0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blipFill dpi="0" rotWithShape="0">
                      <a:blip r:embed="rId3">
                        <a:alphaModFix amt="95000"/>
                      </a:blip>
                      <a:srcRect/>
                      <a:tile tx="0" ty="0" sx="100000" sy="100000" flip="none" algn="tl"/>
                    </a:blipFill>
                  </a:tcPr>
                </a:tc>
              </a:tr>
            </a:tbl>
          </a:graphicData>
        </a:graphic>
      </p:graphicFrame>
      <p:graphicFrame>
        <p:nvGraphicFramePr>
          <p:cNvPr id="20528" name="Group 48"/>
          <p:cNvGraphicFramePr>
            <a:graphicFrameLocks noGrp="1"/>
          </p:cNvGraphicFramePr>
          <p:nvPr/>
        </p:nvGraphicFramePr>
        <p:xfrm>
          <a:off x="3671888" y="5549900"/>
          <a:ext cx="749300" cy="1092200"/>
        </p:xfrm>
        <a:graphic>
          <a:graphicData uri="http://schemas.openxmlformats.org/drawingml/2006/table">
            <a:tbl>
              <a:tblPr/>
              <a:tblGrid>
                <a:gridCol w="749300"/>
              </a:tblGrid>
              <a:tr h="27305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r>
                        <a:rPr kumimoji="0" lang="en-US" sz="15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elvetica" charset="0"/>
                          <a:ea typeface="ヒラギノ角ゴ ProN W6" charset="0"/>
                          <a:cs typeface="Helvetica" charset="0"/>
                          <a:sym typeface="Helvetica" charset="0"/>
                        </a:rPr>
                        <a:t>1,000</a:t>
                      </a:r>
                    </a:p>
                  </a:txBody>
                  <a:tcPr marL="0" marR="0" marT="0" marB="0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blipFill dpi="0" rotWithShape="0">
                      <a:blip r:embed="rId4">
                        <a:alphaModFix amt="95000"/>
                      </a:blip>
                      <a:srcRect/>
                      <a:tile tx="0" ty="0" sx="100000" sy="100000" flip="none" algn="tl"/>
                    </a:blipFill>
                  </a:tcPr>
                </a:tc>
              </a:tr>
              <a:tr h="27305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r>
                        <a:rPr kumimoji="0" lang="en-US" sz="15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elvetica" charset="0"/>
                          <a:ea typeface="ヒラギノ角ゴ ProN W6" charset="0"/>
                          <a:cs typeface="Helvetica" charset="0"/>
                          <a:sym typeface="Helvetica" charset="0"/>
                        </a:rPr>
                        <a:t>10,000</a:t>
                      </a:r>
                    </a:p>
                  </a:txBody>
                  <a:tcPr marL="0" marR="0" marT="0" marB="0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blipFill dpi="0" rotWithShape="0">
                      <a:blip r:embed="rId4">
                        <a:alphaModFix amt="95000"/>
                      </a:blip>
                      <a:srcRect/>
                      <a:tile tx="0" ty="0" sx="100000" sy="100000" flip="none" algn="tl"/>
                    </a:blipFill>
                  </a:tcPr>
                </a:tc>
              </a:tr>
              <a:tr h="27305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r>
                        <a:rPr kumimoji="0" lang="en-US" sz="15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elvetica" charset="0"/>
                          <a:ea typeface="ヒラギノ角ゴ ProN W6" charset="0"/>
                          <a:cs typeface="Helvetica" charset="0"/>
                          <a:sym typeface="Helvetica" charset="0"/>
                        </a:rPr>
                        <a:t>12,500</a:t>
                      </a:r>
                    </a:p>
                  </a:txBody>
                  <a:tcPr marL="0" marR="0" marT="0" marB="0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blipFill dpi="0" rotWithShape="0">
                      <a:blip r:embed="rId4">
                        <a:alphaModFix amt="95000"/>
                      </a:blip>
                      <a:srcRect/>
                      <a:tile tx="0" ty="0" sx="100000" sy="100000" flip="none" algn="tl"/>
                    </a:blipFill>
                  </a:tcPr>
                </a:tc>
              </a:tr>
              <a:tr h="27305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r>
                        <a:rPr kumimoji="0" lang="en-US" sz="15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elvetica" charset="0"/>
                          <a:ea typeface="ヒラギノ角ゴ ProN W6" charset="0"/>
                          <a:cs typeface="Helvetica" charset="0"/>
                          <a:sym typeface="Helvetica" charset="0"/>
                        </a:rPr>
                        <a:t>9,000</a:t>
                      </a:r>
                    </a:p>
                  </a:txBody>
                  <a:tcPr marL="0" marR="0" marT="0" marB="0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blipFill dpi="0" rotWithShape="0">
                      <a:blip r:embed="rId4">
                        <a:alphaModFix amt="95000"/>
                      </a:blip>
                      <a:srcRect/>
                      <a:tile tx="0" ty="0" sx="100000" sy="100000" flip="none" algn="tl"/>
                    </a:blipFill>
                  </a:tcPr>
                </a:tc>
              </a:tr>
            </a:tbl>
          </a:graphicData>
        </a:graphic>
      </p:graphicFrame>
      <p:graphicFrame>
        <p:nvGraphicFramePr>
          <p:cNvPr id="20546" name="Group 66"/>
          <p:cNvGraphicFramePr>
            <a:graphicFrameLocks noGrp="1"/>
          </p:cNvGraphicFramePr>
          <p:nvPr/>
        </p:nvGraphicFramePr>
        <p:xfrm>
          <a:off x="4548188" y="5575300"/>
          <a:ext cx="685800" cy="1066800"/>
        </p:xfrm>
        <a:graphic>
          <a:graphicData uri="http://schemas.openxmlformats.org/drawingml/2006/table">
            <a:tbl>
              <a:tblPr/>
              <a:tblGrid>
                <a:gridCol w="685800"/>
              </a:tblGrid>
              <a:tr h="26670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r>
                        <a:rPr kumimoji="0" lang="en-US" sz="15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elvetica" charset="0"/>
                          <a:ea typeface="ヒラギノ角ゴ ProN W6" charset="0"/>
                          <a:cs typeface="Helvetica" charset="0"/>
                          <a:sym typeface="Helvetica" charset="0"/>
                        </a:rPr>
                        <a:t>NYSE</a:t>
                      </a:r>
                    </a:p>
                  </a:txBody>
                  <a:tcPr marL="0" marR="0" marT="0" marB="0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blipFill dpi="0" rotWithShape="0">
                      <a:blip r:embed="rId4">
                        <a:alphaModFix amt="95000"/>
                      </a:blip>
                      <a:srcRect/>
                      <a:tile tx="0" ty="0" sx="100000" sy="100000" flip="none" algn="tl"/>
                    </a:blipFill>
                  </a:tcPr>
                </a:tc>
              </a:tr>
              <a:tr h="26670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r>
                        <a:rPr kumimoji="0" lang="en-US" sz="15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elvetica" charset="0"/>
                          <a:ea typeface="ヒラギノ角ゴ ProN W6" charset="0"/>
                          <a:cs typeface="Helvetica" charset="0"/>
                          <a:sym typeface="Helvetica" charset="0"/>
                        </a:rPr>
                        <a:t>NYSE</a:t>
                      </a:r>
                    </a:p>
                  </a:txBody>
                  <a:tcPr marL="0" marR="0" marT="0" marB="0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blipFill dpi="0" rotWithShape="0">
                      <a:blip r:embed="rId4">
                        <a:alphaModFix amt="95000"/>
                      </a:blip>
                      <a:srcRect/>
                      <a:tile tx="0" ty="0" sx="100000" sy="100000" flip="none" algn="tl"/>
                    </a:blipFill>
                  </a:tcPr>
                </a:tc>
              </a:tr>
              <a:tr h="26670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r>
                        <a:rPr kumimoji="0" lang="en-US" sz="15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elvetica" charset="0"/>
                          <a:ea typeface="ヒラギノ角ゴ ProN W6" charset="0"/>
                          <a:cs typeface="Helvetica" charset="0"/>
                          <a:sym typeface="Helvetica" charset="0"/>
                        </a:rPr>
                        <a:t>NYSE</a:t>
                      </a:r>
                    </a:p>
                  </a:txBody>
                  <a:tcPr marL="0" marR="0" marT="0" marB="0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blipFill dpi="0" rotWithShape="0">
                      <a:blip r:embed="rId4">
                        <a:alphaModFix amt="95000"/>
                      </a:blip>
                      <a:srcRect/>
                      <a:tile tx="0" ty="0" sx="100000" sy="100000" flip="none" algn="tl"/>
                    </a:blipFill>
                  </a:tcPr>
                </a:tc>
              </a:tr>
              <a:tr h="26670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r>
                        <a:rPr kumimoji="0" lang="en-US" sz="15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elvetica" charset="0"/>
                          <a:ea typeface="ヒラギノ角ゴ ProN W6" charset="0"/>
                          <a:cs typeface="Helvetica" charset="0"/>
                          <a:sym typeface="Helvetica" charset="0"/>
                        </a:rPr>
                        <a:t>NQDS</a:t>
                      </a:r>
                    </a:p>
                  </a:txBody>
                  <a:tcPr marL="0" marR="0" marT="0" marB="0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blipFill dpi="0" rotWithShape="0">
                      <a:blip r:embed="rId4">
                        <a:alphaModFix amt="95000"/>
                      </a:blip>
                      <a:srcRect/>
                      <a:tile tx="0" ty="0" sx="100000" sy="100000" flip="none" algn="tl"/>
                    </a:blipFill>
                  </a:tcPr>
                </a:tc>
              </a:tr>
            </a:tbl>
          </a:graphicData>
        </a:graphic>
      </p:graphicFrame>
      <p:graphicFrame>
        <p:nvGraphicFramePr>
          <p:cNvPr id="20564" name="Group 84"/>
          <p:cNvGraphicFramePr>
            <a:graphicFrameLocks noGrp="1"/>
          </p:cNvGraphicFramePr>
          <p:nvPr/>
        </p:nvGraphicFramePr>
        <p:xfrm>
          <a:off x="5335588" y="5562600"/>
          <a:ext cx="965200" cy="1079500"/>
        </p:xfrm>
        <a:graphic>
          <a:graphicData uri="http://schemas.openxmlformats.org/drawingml/2006/table">
            <a:tbl>
              <a:tblPr/>
              <a:tblGrid>
                <a:gridCol w="965200"/>
              </a:tblGrid>
              <a:tr h="26987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r>
                        <a:rPr kumimoji="0" lang="en-US" sz="15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elvetica" charset="0"/>
                          <a:ea typeface="ヒラギノ角ゴ ProN W6" charset="0"/>
                          <a:cs typeface="Helvetica" charset="0"/>
                          <a:sym typeface="Helvetica" charset="0"/>
                        </a:rPr>
                        <a:t>1/17/2007</a:t>
                      </a:r>
                    </a:p>
                  </a:txBody>
                  <a:tcPr marL="0" marR="0" marT="0" marB="0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blipFill dpi="0" rotWithShape="0">
                      <a:blip r:embed="rId3">
                        <a:alphaModFix amt="95000"/>
                      </a:blip>
                      <a:srcRect/>
                      <a:tile tx="0" ty="0" sx="100000" sy="100000" flip="none" algn="tl"/>
                    </a:blipFill>
                  </a:tcPr>
                </a:tc>
              </a:tr>
              <a:tr h="26987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r>
                        <a:rPr kumimoji="0" lang="en-US" sz="15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elvetica" charset="0"/>
                          <a:ea typeface="ヒラギノ角ゴ ProN W6" charset="0"/>
                          <a:cs typeface="Helvetica" charset="0"/>
                          <a:sym typeface="Helvetica" charset="0"/>
                        </a:rPr>
                        <a:t>1/17/2007</a:t>
                      </a:r>
                    </a:p>
                  </a:txBody>
                  <a:tcPr marL="0" marR="0" marT="0" marB="0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blipFill dpi="0" rotWithShape="0">
                      <a:blip r:embed="rId3">
                        <a:alphaModFix amt="95000"/>
                      </a:blip>
                      <a:srcRect/>
                      <a:tile tx="0" ty="0" sx="100000" sy="100000" flip="none" algn="tl"/>
                    </a:blipFill>
                  </a:tcPr>
                </a:tc>
              </a:tr>
              <a:tr h="26987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r>
                        <a:rPr kumimoji="0" lang="en-US" sz="15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elvetica" charset="0"/>
                          <a:ea typeface="ヒラギノ角ゴ ProN W6" charset="0"/>
                          <a:cs typeface="Helvetica" charset="0"/>
                          <a:sym typeface="Helvetica" charset="0"/>
                        </a:rPr>
                        <a:t>1/17/2007</a:t>
                      </a:r>
                    </a:p>
                  </a:txBody>
                  <a:tcPr marL="0" marR="0" marT="0" marB="0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blipFill dpi="0" rotWithShape="0">
                      <a:blip r:embed="rId3">
                        <a:alphaModFix amt="95000"/>
                      </a:blip>
                      <a:srcRect/>
                      <a:tile tx="0" ty="0" sx="100000" sy="100000" flip="none" algn="tl"/>
                    </a:blipFill>
                  </a:tcPr>
                </a:tc>
              </a:tr>
              <a:tr h="26987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r>
                        <a:rPr kumimoji="0" lang="en-US" sz="15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elvetica" charset="0"/>
                          <a:ea typeface="ヒラギノ角ゴ ProN W6" charset="0"/>
                          <a:cs typeface="Helvetica" charset="0"/>
                          <a:sym typeface="Helvetica" charset="0"/>
                        </a:rPr>
                        <a:t>1/17/2007</a:t>
                      </a:r>
                    </a:p>
                  </a:txBody>
                  <a:tcPr marL="0" marR="0" marT="0" marB="0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blipFill dpi="0" rotWithShape="0">
                      <a:blip r:embed="rId3">
                        <a:alphaModFix amt="95000"/>
                      </a:blip>
                      <a:srcRect/>
                      <a:tile tx="0" ty="0" sx="100000" sy="100000" flip="none" algn="tl"/>
                    </a:blipFill>
                  </a:tcPr>
                </a:tc>
              </a:tr>
            </a:tbl>
          </a:graphicData>
        </a:graphic>
      </p:graphicFrame>
      <p:sp>
        <p:nvSpPr>
          <p:cNvPr id="20582" name="Rectangle 102"/>
          <p:cNvSpPr>
            <a:spLocks/>
          </p:cNvSpPr>
          <p:nvPr/>
        </p:nvSpPr>
        <p:spPr bwMode="auto">
          <a:xfrm>
            <a:off x="2882900" y="3857625"/>
            <a:ext cx="2590800" cy="749300"/>
          </a:xfrm>
          <a:prstGeom prst="rect">
            <a:avLst/>
          </a:prstGeom>
          <a:solidFill>
            <a:schemeClr val="accent5">
              <a:lumMod val="95000"/>
            </a:schemeClr>
          </a:solidFill>
          <a:ln w="25400" cap="flat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</p:spPr>
        <p:txBody>
          <a:bodyPr lIns="0" tIns="0" rIns="0" bIns="0" anchor="ctr"/>
          <a:lstStyle/>
          <a:p>
            <a:pPr algn="ctr" defTabSz="914400" fontAlgn="base">
              <a:spcBef>
                <a:spcPct val="0"/>
              </a:spcBef>
              <a:spcAft>
                <a:spcPct val="0"/>
              </a:spcAft>
            </a:pPr>
            <a:r>
              <a:rPr lang="en-US" sz="1200" b="1">
                <a:solidFill>
                  <a:srgbClr val="0C109A"/>
                </a:solidFill>
                <a:latin typeface="Helvetica" charset="0"/>
                <a:ea typeface="ＭＳ Ｐゴシック" charset="0"/>
                <a:cs typeface="Helvetica" charset="0"/>
                <a:sym typeface="Helvetica" charset="0"/>
              </a:rPr>
              <a:t>Construct Tuples</a:t>
            </a:r>
          </a:p>
          <a:p>
            <a:pPr algn="ctr" defTabSz="914400" fontAlgn="base">
              <a:spcBef>
                <a:spcPct val="0"/>
              </a:spcBef>
              <a:spcAft>
                <a:spcPct val="0"/>
              </a:spcAft>
            </a:pPr>
            <a:endParaRPr lang="en-US" sz="1200" b="1">
              <a:solidFill>
                <a:srgbClr val="0C109A"/>
              </a:solidFill>
              <a:latin typeface="Helvetica" charset="0"/>
              <a:ea typeface="ＭＳ Ｐゴシック" charset="0"/>
              <a:cs typeface="Helvetica" charset="0"/>
              <a:sym typeface="Helvetica" charset="0"/>
            </a:endParaRPr>
          </a:p>
          <a:p>
            <a:pPr algn="ctr" defTabSz="914400" fontAlgn="base">
              <a:spcBef>
                <a:spcPct val="0"/>
              </a:spcBef>
              <a:spcAft>
                <a:spcPct val="0"/>
              </a:spcAft>
            </a:pPr>
            <a:endParaRPr lang="en-US" sz="1200" b="1">
              <a:solidFill>
                <a:srgbClr val="0C109A"/>
              </a:solidFill>
              <a:latin typeface="Helvetica" charset="0"/>
              <a:ea typeface="ＭＳ Ｐゴシック" charset="0"/>
              <a:cs typeface="Helvetica" charset="0"/>
              <a:sym typeface="Helvetica" charset="0"/>
            </a:endParaRPr>
          </a:p>
        </p:txBody>
      </p:sp>
      <p:graphicFrame>
        <p:nvGraphicFramePr>
          <p:cNvPr id="20583" name="Group 103"/>
          <p:cNvGraphicFramePr>
            <a:graphicFrameLocks noGrp="1"/>
          </p:cNvGraphicFramePr>
          <p:nvPr>
            <p:extLst/>
          </p:nvPr>
        </p:nvGraphicFramePr>
        <p:xfrm>
          <a:off x="3035300" y="4203700"/>
          <a:ext cx="2235200" cy="320040"/>
        </p:xfrm>
        <a:graphic>
          <a:graphicData uri="http://schemas.openxmlformats.org/drawingml/2006/table">
            <a:tbl>
              <a:tblPr/>
              <a:tblGrid>
                <a:gridCol w="698500"/>
                <a:gridCol w="698500"/>
                <a:gridCol w="838200"/>
              </a:tblGrid>
              <a:tr h="30480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r>
                        <a:rPr kumimoji="0" lang="en-US" sz="16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elvetica" charset="0"/>
                          <a:ea typeface="ヒラギノ角ゴ ProN W6" charset="0"/>
                          <a:cs typeface="Helvetica" charset="0"/>
                          <a:sym typeface="Helvetica" charset="0"/>
                        </a:rPr>
                        <a:t>GM</a:t>
                      </a:r>
                    </a:p>
                  </a:txBody>
                  <a:tcPr marL="38100" marR="38100" marT="38100" marB="38100" anchor="ctr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A3A3E0">
                        <a:alpha val="4731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r>
                        <a:rPr kumimoji="0" lang="en-US" sz="16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elvetica" charset="0"/>
                          <a:ea typeface="ヒラギノ角ゴ ProN W6" charset="0"/>
                          <a:cs typeface="Helvetica" charset="0"/>
                          <a:sym typeface="Helvetica" charset="0"/>
                        </a:rPr>
                        <a:t>30.77</a:t>
                      </a:r>
                    </a:p>
                  </a:txBody>
                  <a:tcPr marL="38100" marR="38100" marT="38100" marB="38100" anchor="ctr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A3A3E0">
                        <a:alpha val="47313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r>
                        <a:rPr kumimoji="0" lang="en-US" sz="16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elvetica" charset="0"/>
                          <a:ea typeface="ヒラギノ角ゴ ProN W6" charset="0"/>
                          <a:cs typeface="Helvetica" charset="0"/>
                          <a:sym typeface="Helvetica" charset="0"/>
                        </a:rPr>
                        <a:t>1/17/07</a:t>
                      </a:r>
                    </a:p>
                  </a:txBody>
                  <a:tcPr marL="38100" marR="38100" marT="38100" marB="38100" anchor="ctr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A3A3E0">
                        <a:alpha val="47313"/>
                      </a:srgbClr>
                    </a:solidFill>
                  </a:tcPr>
                </a:tc>
              </a:tr>
            </a:tbl>
          </a:graphicData>
        </a:graphic>
      </p:graphicFrame>
      <p:grpSp>
        <p:nvGrpSpPr>
          <p:cNvPr id="20600" name="Group 120"/>
          <p:cNvGrpSpPr>
            <a:grpSpLocks/>
          </p:cNvGrpSpPr>
          <p:nvPr/>
        </p:nvGrpSpPr>
        <p:grpSpPr bwMode="auto">
          <a:xfrm>
            <a:off x="2362200" y="3857625"/>
            <a:ext cx="3200400" cy="1704975"/>
            <a:chOff x="0" y="0"/>
            <a:chExt cx="2016" cy="1073"/>
          </a:xfrm>
        </p:grpSpPr>
        <p:sp>
          <p:nvSpPr>
            <p:cNvPr id="20597" name="Line 117"/>
            <p:cNvSpPr>
              <a:spLocks noChangeShapeType="1"/>
            </p:cNvSpPr>
            <p:nvPr/>
          </p:nvSpPr>
          <p:spPr bwMode="auto">
            <a:xfrm rot="10800000" flipH="1">
              <a:off x="0" y="409"/>
              <a:ext cx="624" cy="664"/>
            </a:xfrm>
            <a:prstGeom prst="line">
              <a:avLst/>
            </a:prstGeom>
            <a:noFill/>
            <a:ln w="76200" cap="flat">
              <a:solidFill>
                <a:schemeClr val="tx1"/>
              </a:solidFill>
              <a:prstDash val="solid"/>
              <a:miter lim="800000"/>
              <a:headEnd type="none" w="med" len="med"/>
              <a:tailEnd type="triangle" w="med" len="med"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pPr algn="ctr" defTabSz="914400" fontAlgn="base">
                <a:spcBef>
                  <a:spcPct val="0"/>
                </a:spcBef>
                <a:spcAft>
                  <a:spcPct val="0"/>
                </a:spcAft>
              </a:pPr>
              <a:endParaRPr lang="en-US" sz="2800" dirty="0">
                <a:solidFill>
                  <a:srgbClr val="FFFFFF"/>
                </a:solidFill>
                <a:latin typeface="Arial"/>
                <a:ea typeface="ヒラギノ明朝 ProN W3" charset="0"/>
                <a:cs typeface="ヒラギノ明朝 ProN W3" charset="0"/>
                <a:sym typeface="Chalkboard" charset="0"/>
              </a:endParaRPr>
            </a:p>
          </p:txBody>
        </p:sp>
        <p:sp>
          <p:nvSpPr>
            <p:cNvPr id="20598" name="Line 118"/>
            <p:cNvSpPr>
              <a:spLocks noChangeShapeType="1"/>
            </p:cNvSpPr>
            <p:nvPr/>
          </p:nvSpPr>
          <p:spPr bwMode="auto">
            <a:xfrm rot="10800000" flipH="1">
              <a:off x="496" y="409"/>
              <a:ext cx="520" cy="632"/>
            </a:xfrm>
            <a:prstGeom prst="line">
              <a:avLst/>
            </a:prstGeom>
            <a:noFill/>
            <a:ln w="76200" cap="flat">
              <a:solidFill>
                <a:schemeClr val="tx1"/>
              </a:solidFill>
              <a:prstDash val="solid"/>
              <a:miter lim="800000"/>
              <a:headEnd type="none" w="med" len="med"/>
              <a:tailEnd type="triangle" w="med" len="med"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pPr algn="ctr" defTabSz="914400" fontAlgn="base">
                <a:spcBef>
                  <a:spcPct val="0"/>
                </a:spcBef>
                <a:spcAft>
                  <a:spcPct val="0"/>
                </a:spcAft>
              </a:pPr>
              <a:endParaRPr lang="en-US" sz="2800" dirty="0">
                <a:solidFill>
                  <a:srgbClr val="FFFFFF"/>
                </a:solidFill>
                <a:latin typeface="Arial"/>
                <a:ea typeface="ヒラギノ明朝 ProN W3" charset="0"/>
                <a:cs typeface="ヒラギノ明朝 ProN W3" charset="0"/>
                <a:sym typeface="Chalkboard" charset="0"/>
              </a:endParaRPr>
            </a:p>
          </p:txBody>
        </p:sp>
        <p:sp>
          <p:nvSpPr>
            <p:cNvPr id="20599" name="Line 119"/>
            <p:cNvSpPr>
              <a:spLocks noChangeShapeType="1"/>
            </p:cNvSpPr>
            <p:nvPr/>
          </p:nvSpPr>
          <p:spPr bwMode="auto">
            <a:xfrm rot="10800000">
              <a:off x="1576" y="409"/>
              <a:ext cx="440" cy="632"/>
            </a:xfrm>
            <a:prstGeom prst="line">
              <a:avLst/>
            </a:prstGeom>
            <a:noFill/>
            <a:ln w="76200" cap="flat">
              <a:solidFill>
                <a:schemeClr val="tx1"/>
              </a:solidFill>
              <a:prstDash val="solid"/>
              <a:miter lim="800000"/>
              <a:headEnd type="none" w="med" len="med"/>
              <a:tailEnd type="triangle" w="med" len="med"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pPr algn="ctr" defTabSz="914400" fontAlgn="base">
                <a:spcBef>
                  <a:spcPct val="0"/>
                </a:spcBef>
                <a:spcAft>
                  <a:spcPct val="0"/>
                </a:spcAft>
              </a:pPr>
              <a:endParaRPr lang="en-US" sz="2800" dirty="0">
                <a:solidFill>
                  <a:srgbClr val="FFFFFF"/>
                </a:solidFill>
                <a:latin typeface="Arial"/>
                <a:ea typeface="ヒラギノ明朝 ProN W3" charset="0"/>
                <a:cs typeface="ヒラギノ明朝 ProN W3" charset="0"/>
                <a:sym typeface="Chalkboard" charset="0"/>
              </a:endParaRPr>
            </a:p>
          </p:txBody>
        </p:sp>
      </p:grpSp>
      <p:sp>
        <p:nvSpPr>
          <p:cNvPr id="20601" name="Rectangle 121"/>
          <p:cNvSpPr>
            <a:spLocks/>
          </p:cNvSpPr>
          <p:nvPr/>
        </p:nvSpPr>
        <p:spPr bwMode="auto">
          <a:xfrm>
            <a:off x="6553200" y="5435600"/>
            <a:ext cx="2438400" cy="812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 cap="flat">
                <a:solidFill>
                  <a:srgbClr val="000000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 algn="ctr" defTabSz="914400" fontAlgn="base">
              <a:spcBef>
                <a:spcPct val="0"/>
              </a:spcBef>
              <a:spcAft>
                <a:spcPct val="0"/>
              </a:spcAft>
            </a:pPr>
            <a:r>
              <a:rPr lang="en-US" sz="2000" b="1" i="1" dirty="0" smtClean="0">
                <a:solidFill>
                  <a:srgbClr val="0C109A"/>
                </a:solidFill>
                <a:latin typeface="Helvetica" charset="0"/>
                <a:ea typeface="ＭＳ Ｐゴシック" charset="0"/>
                <a:cs typeface="Helvetica" charset="0"/>
                <a:sym typeface="Helvetica" charset="0"/>
              </a:rPr>
              <a:t>Fields from same tuple at same index (position) in</a:t>
            </a:r>
            <a:r>
              <a:rPr lang="en-US" sz="2000" b="1" i="1" dirty="0">
                <a:solidFill>
                  <a:srgbClr val="0C109A"/>
                </a:solidFill>
                <a:latin typeface="Helvetica" charset="0"/>
                <a:ea typeface="ＭＳ Ｐゴシック" charset="0"/>
                <a:cs typeface="Helvetica" charset="0"/>
                <a:sym typeface="Helvetica" charset="0"/>
              </a:rPr>
              <a:t> </a:t>
            </a:r>
            <a:r>
              <a:rPr lang="en-US" sz="2000" b="1" i="1" dirty="0" smtClean="0">
                <a:solidFill>
                  <a:srgbClr val="0C109A"/>
                </a:solidFill>
                <a:latin typeface="Helvetica" charset="0"/>
                <a:ea typeface="ＭＳ Ｐゴシック" charset="0"/>
                <a:cs typeface="Helvetica" charset="0"/>
                <a:sym typeface="Helvetica" charset="0"/>
              </a:rPr>
              <a:t>each column file</a:t>
            </a:r>
          </a:p>
        </p:txBody>
      </p:sp>
      <p:sp>
        <p:nvSpPr>
          <p:cNvPr id="20602" name="AutoShape 122"/>
          <p:cNvSpPr>
            <a:spLocks/>
          </p:cNvSpPr>
          <p:nvPr/>
        </p:nvSpPr>
        <p:spPr bwMode="auto">
          <a:xfrm>
            <a:off x="6019800" y="2641600"/>
            <a:ext cx="2717800" cy="1346200"/>
          </a:xfrm>
          <a:prstGeom prst="roundRect">
            <a:avLst>
              <a:gd name="adj" fmla="val 14148"/>
            </a:avLst>
          </a:prstGeom>
          <a:solidFill>
            <a:srgbClr val="0004FF">
              <a:alpha val="49803"/>
            </a:srgbClr>
          </a:solidFill>
          <a:ln w="25400" cap="flat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</p:spPr>
        <p:txBody>
          <a:bodyPr lIns="0" tIns="0" rIns="0" bIns="0" anchor="ctr"/>
          <a:lstStyle/>
          <a:p>
            <a:pPr algn="ctr" defTabSz="914400" fontAlgn="base">
              <a:spcBef>
                <a:spcPct val="0"/>
              </a:spcBef>
              <a:spcAft>
                <a:spcPct val="0"/>
              </a:spcAft>
            </a:pPr>
            <a:r>
              <a:rPr lang="en-US" sz="2800" b="1">
                <a:solidFill>
                  <a:srgbClr val="0C109A"/>
                </a:solidFill>
                <a:latin typeface="Helvetica" charset="0"/>
                <a:ea typeface="ＭＳ Ｐゴシック" charset="0"/>
                <a:cs typeface="Helvetica" charset="0"/>
                <a:sym typeface="Helvetica" charset="0"/>
              </a:rPr>
              <a:t>Row-oriented plan</a:t>
            </a:r>
          </a:p>
          <a:p>
            <a:pPr algn="ctr" defTabSz="914400" fontAlgn="base">
              <a:spcBef>
                <a:spcPct val="0"/>
              </a:spcBef>
              <a:spcAft>
                <a:spcPct val="0"/>
              </a:spcAft>
            </a:pPr>
            <a:endParaRPr lang="en-US" sz="2800" b="1">
              <a:solidFill>
                <a:srgbClr val="0C109A"/>
              </a:solidFill>
              <a:latin typeface="Helvetica" charset="0"/>
              <a:ea typeface="ＭＳ Ｐゴシック" charset="0"/>
              <a:cs typeface="Helvetica" charset="0"/>
              <a:sym typeface="Helvetica" charset="0"/>
            </a:endParaRPr>
          </a:p>
        </p:txBody>
      </p:sp>
      <p:grpSp>
        <p:nvGrpSpPr>
          <p:cNvPr id="20606" name="Group 126"/>
          <p:cNvGrpSpPr>
            <a:grpSpLocks/>
          </p:cNvGrpSpPr>
          <p:nvPr/>
        </p:nvGrpSpPr>
        <p:grpSpPr bwMode="auto">
          <a:xfrm>
            <a:off x="2438400" y="1524000"/>
            <a:ext cx="3421063" cy="2311400"/>
            <a:chOff x="-44" y="192"/>
            <a:chExt cx="2155" cy="1456"/>
          </a:xfrm>
        </p:grpSpPr>
        <p:sp>
          <p:nvSpPr>
            <p:cNvPr id="20603" name="Rectangle 123"/>
            <p:cNvSpPr>
              <a:spLocks/>
            </p:cNvSpPr>
            <p:nvPr/>
          </p:nvSpPr>
          <p:spPr bwMode="auto">
            <a:xfrm>
              <a:off x="1184" y="1464"/>
              <a:ext cx="927" cy="18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12700" cap="flat">
                  <a:solidFill>
                    <a:srgbClr val="000000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wrap="none" lIns="0" tIns="0" rIns="0" bIns="0" anchor="ctr">
              <a:spAutoFit/>
            </a:bodyPr>
            <a:lstStyle/>
            <a:p>
              <a:pPr algn="ctr" defTabSz="914400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sz="1400" b="1">
                  <a:solidFill>
                    <a:srgbClr val="0C109A"/>
                  </a:solidFill>
                  <a:latin typeface="Helvetica" charset="0"/>
                  <a:ea typeface="ＭＳ Ｐゴシック" charset="0"/>
                  <a:cs typeface="Helvetica" charset="0"/>
                  <a:sym typeface="Helvetica" charset="0"/>
                </a:rPr>
                <a:t>Complete tuples</a:t>
              </a:r>
            </a:p>
          </p:txBody>
        </p:sp>
        <p:sp>
          <p:nvSpPr>
            <p:cNvPr id="20604" name="Rectangle 124"/>
            <p:cNvSpPr>
              <a:spLocks/>
            </p:cNvSpPr>
            <p:nvPr/>
          </p:nvSpPr>
          <p:spPr bwMode="auto">
            <a:xfrm>
              <a:off x="1184" y="784"/>
              <a:ext cx="927" cy="18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12700" cap="flat">
                  <a:solidFill>
                    <a:srgbClr val="000000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wrap="none" lIns="0" tIns="0" rIns="0" bIns="0" anchor="ctr">
              <a:spAutoFit/>
            </a:bodyPr>
            <a:lstStyle/>
            <a:p>
              <a:pPr algn="ctr" defTabSz="914400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sz="1400" b="1" dirty="0">
                  <a:solidFill>
                    <a:srgbClr val="0C109A"/>
                  </a:solidFill>
                  <a:latin typeface="Helvetica" charset="0"/>
                  <a:ea typeface="ＭＳ Ｐゴシック" charset="0"/>
                  <a:cs typeface="Helvetica" charset="0"/>
                  <a:sym typeface="Helvetica" charset="0"/>
                </a:rPr>
                <a:t>Complete tuples</a:t>
              </a:r>
            </a:p>
          </p:txBody>
        </p:sp>
        <p:sp>
          <p:nvSpPr>
            <p:cNvPr id="20605" name="Rectangle 125"/>
            <p:cNvSpPr>
              <a:spLocks/>
            </p:cNvSpPr>
            <p:nvPr/>
          </p:nvSpPr>
          <p:spPr bwMode="auto">
            <a:xfrm>
              <a:off x="-44" y="192"/>
              <a:ext cx="927" cy="18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12700" cap="flat">
                  <a:solidFill>
                    <a:srgbClr val="000000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wrap="none" lIns="0" tIns="0" rIns="0" bIns="0" anchor="ctr">
              <a:spAutoFit/>
            </a:bodyPr>
            <a:lstStyle/>
            <a:p>
              <a:pPr algn="ctr" defTabSz="914400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sz="1400" b="1" dirty="0">
                  <a:solidFill>
                    <a:srgbClr val="0C109A"/>
                  </a:solidFill>
                  <a:latin typeface="Helvetica" charset="0"/>
                  <a:ea typeface="ＭＳ Ｐゴシック" charset="0"/>
                  <a:cs typeface="Helvetica" charset="0"/>
                  <a:sym typeface="Helvetica" charset="0"/>
                </a:rPr>
                <a:t>Complete tuples</a:t>
              </a:r>
            </a:p>
          </p:txBody>
        </p:sp>
      </p:grpSp>
    </p:spTree>
    <p:custDataLst>
      <p:tags r:id="rId1"/>
    </p:custDataLst>
    <p:extLst>
      <p:ext uri="{BB962C8B-B14F-4D97-AF65-F5344CB8AC3E}">
        <p14:creationId xmlns:p14="http://schemas.microsoft.com/office/powerpoint/2010/main" val="13579428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81039"/>
    </mc:Choice>
    <mc:Fallback xmlns="">
      <p:transition advTm="8103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8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6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68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4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33333E-6 -1.85185E-6 L -3.33333E-6 -0.16366 " pathEditMode="relative" rAng="0" ptsTypes="AA">
                                      <p:cBhvr>
                                        <p:cTn id="14" dur="2000" fill="hold"/>
                                        <p:tgtEl>
                                          <p:spTgt spid="2049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819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68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5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68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5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68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6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68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6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68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6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582" grpId="0" animBg="1" autoUpdateAnimBg="0"/>
      <p:bldP spid="20601" grpId="0" autoUpdateAnimBg="0"/>
      <p:bldP spid="20602" grpId="0" animBg="1" autoUpdateAnimBg="0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473777"/>
            <a:ext cx="8229600" cy="2023364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dirty="0" smtClean="0"/>
              <a:t>P = 3; H(x) = x mod P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R=5,4,3,6,9,14,1,7,11</a:t>
            </a:r>
          </a:p>
          <a:p>
            <a:pPr marL="0" indent="0">
              <a:buNone/>
            </a:pPr>
            <a:r>
              <a:rPr lang="en-US" dirty="0" smtClean="0"/>
              <a:t>S=2,3,7,12,9,8,4,15,6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/>
          </p:nvPr>
        </p:nvGraphicFramePr>
        <p:xfrm>
          <a:off x="652403" y="3874970"/>
          <a:ext cx="3107922" cy="1112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35974"/>
                <a:gridCol w="1035974"/>
                <a:gridCol w="1035974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R0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R1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R2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mtClean="0"/>
                        <a:t>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mtClean="0"/>
                        <a:t>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5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5" name="Table 4"/>
          <p:cNvGraphicFramePr>
            <a:graphicFrameLocks noGrp="1"/>
          </p:cNvGraphicFramePr>
          <p:nvPr>
            <p:extLst/>
          </p:nvPr>
        </p:nvGraphicFramePr>
        <p:xfrm>
          <a:off x="4602481" y="3874970"/>
          <a:ext cx="3107922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35974"/>
                <a:gridCol w="1035974"/>
                <a:gridCol w="1035974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F0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F1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F2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7" name="Down Arrow 6"/>
          <p:cNvSpPr/>
          <p:nvPr/>
        </p:nvSpPr>
        <p:spPr>
          <a:xfrm>
            <a:off x="1830356" y="2204022"/>
            <a:ext cx="136965" cy="286399"/>
          </a:xfrm>
          <a:prstGeom prst="down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486554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473777"/>
            <a:ext cx="8229600" cy="2023364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dirty="0" smtClean="0"/>
              <a:t>P = 3; H(x) = x mod P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R=5,4,3,6,9,14,1,7,11</a:t>
            </a:r>
          </a:p>
          <a:p>
            <a:pPr marL="0" indent="0">
              <a:buNone/>
            </a:pPr>
            <a:r>
              <a:rPr lang="en-US" dirty="0" smtClean="0"/>
              <a:t>S=2,3,7,12,9,8,4,15,6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/>
          </p:nvPr>
        </p:nvGraphicFramePr>
        <p:xfrm>
          <a:off x="652403" y="3874970"/>
          <a:ext cx="3107922" cy="1112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35974"/>
                <a:gridCol w="1035974"/>
                <a:gridCol w="1035974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R0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R1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R2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mtClean="0"/>
                        <a:t>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mtClean="0"/>
                        <a:t>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5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mtClean="0"/>
                        <a:t>6</a:t>
                      </a:r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5" name="Table 4"/>
          <p:cNvGraphicFramePr>
            <a:graphicFrameLocks noGrp="1"/>
          </p:cNvGraphicFramePr>
          <p:nvPr>
            <p:extLst/>
          </p:nvPr>
        </p:nvGraphicFramePr>
        <p:xfrm>
          <a:off x="4602481" y="3874970"/>
          <a:ext cx="3107922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35974"/>
                <a:gridCol w="1035974"/>
                <a:gridCol w="1035974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F0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F1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F2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7" name="Down Arrow 6"/>
          <p:cNvSpPr/>
          <p:nvPr/>
        </p:nvSpPr>
        <p:spPr>
          <a:xfrm>
            <a:off x="2129190" y="2204022"/>
            <a:ext cx="136965" cy="286399"/>
          </a:xfrm>
          <a:prstGeom prst="down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652403" y="5354408"/>
            <a:ext cx="29211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prstClr val="black"/>
                </a:solidFill>
              </a:rPr>
              <a:t>Need to flush R0 to F0!</a:t>
            </a:r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224183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473777"/>
            <a:ext cx="8229600" cy="2023364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dirty="0" smtClean="0"/>
              <a:t>P = 3; H(x) = x mod P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R=5,4,3,6,9,14,1,7,11</a:t>
            </a:r>
          </a:p>
          <a:p>
            <a:pPr marL="0" indent="0">
              <a:buNone/>
            </a:pPr>
            <a:r>
              <a:rPr lang="en-US" dirty="0" smtClean="0"/>
              <a:t>S=2,3,7,12,9,8,4,15,6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/>
          </p:nvPr>
        </p:nvGraphicFramePr>
        <p:xfrm>
          <a:off x="652403" y="3874970"/>
          <a:ext cx="3107922" cy="1112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35974"/>
                <a:gridCol w="1035974"/>
                <a:gridCol w="1035974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R0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R1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R2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mtClean="0"/>
                        <a:t>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5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5" name="Table 4"/>
          <p:cNvGraphicFramePr>
            <a:graphicFrameLocks noGrp="1"/>
          </p:cNvGraphicFramePr>
          <p:nvPr>
            <p:extLst/>
          </p:nvPr>
        </p:nvGraphicFramePr>
        <p:xfrm>
          <a:off x="4602481" y="3874970"/>
          <a:ext cx="3107922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35974"/>
                <a:gridCol w="1035974"/>
                <a:gridCol w="1035974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F0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F1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F2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7" name="Down Arrow 6"/>
          <p:cNvSpPr/>
          <p:nvPr/>
        </p:nvSpPr>
        <p:spPr>
          <a:xfrm>
            <a:off x="2129190" y="2204022"/>
            <a:ext cx="136965" cy="286399"/>
          </a:xfrm>
          <a:prstGeom prst="down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063023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473777"/>
            <a:ext cx="8229600" cy="2023364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dirty="0" smtClean="0"/>
              <a:t>P = 3; H(x) = x mod P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R=5,4,3,6,9,14,1,7,11</a:t>
            </a:r>
          </a:p>
          <a:p>
            <a:pPr marL="0" indent="0">
              <a:buNone/>
            </a:pPr>
            <a:r>
              <a:rPr lang="en-US" dirty="0" smtClean="0"/>
              <a:t>S=2,3,7,12,9,8,4,15,6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/>
          </p:nvPr>
        </p:nvGraphicFramePr>
        <p:xfrm>
          <a:off x="652403" y="3874970"/>
          <a:ext cx="3107922" cy="1112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35974"/>
                <a:gridCol w="1035974"/>
                <a:gridCol w="1035974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R0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R1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R2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mtClean="0"/>
                        <a:t>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5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5" name="Table 4"/>
          <p:cNvGraphicFramePr>
            <a:graphicFrameLocks noGrp="1"/>
          </p:cNvGraphicFramePr>
          <p:nvPr>
            <p:extLst/>
          </p:nvPr>
        </p:nvGraphicFramePr>
        <p:xfrm>
          <a:off x="4602481" y="3874970"/>
          <a:ext cx="3107922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35974"/>
                <a:gridCol w="1035974"/>
                <a:gridCol w="1035974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F0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F1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F2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7" name="Down Arrow 6"/>
          <p:cNvSpPr/>
          <p:nvPr/>
        </p:nvSpPr>
        <p:spPr>
          <a:xfrm>
            <a:off x="2129190" y="2204022"/>
            <a:ext cx="136965" cy="286399"/>
          </a:xfrm>
          <a:prstGeom prst="down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39099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473777"/>
            <a:ext cx="8229600" cy="2023364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dirty="0" smtClean="0"/>
              <a:t>P = 3; H(x) = x mod P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R=5,4,3,6,9,14,1,7,11</a:t>
            </a:r>
          </a:p>
          <a:p>
            <a:pPr marL="0" indent="0">
              <a:buNone/>
            </a:pPr>
            <a:r>
              <a:rPr lang="en-US" dirty="0" smtClean="0"/>
              <a:t>S=2,3,7,12,9,8,4,15,6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/>
          </p:nvPr>
        </p:nvGraphicFramePr>
        <p:xfrm>
          <a:off x="652403" y="3874970"/>
          <a:ext cx="3107922" cy="1112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35974"/>
                <a:gridCol w="1035974"/>
                <a:gridCol w="1035974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R0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R1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R2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mtClean="0"/>
                        <a:t>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mtClean="0"/>
                        <a:t>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5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14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5" name="Table 4"/>
          <p:cNvGraphicFramePr>
            <a:graphicFrameLocks noGrp="1"/>
          </p:cNvGraphicFramePr>
          <p:nvPr>
            <p:extLst/>
          </p:nvPr>
        </p:nvGraphicFramePr>
        <p:xfrm>
          <a:off x="4602481" y="3874970"/>
          <a:ext cx="3107922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35974"/>
                <a:gridCol w="1035974"/>
                <a:gridCol w="1035974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F0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F1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F2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7" name="Down Arrow 6"/>
          <p:cNvSpPr/>
          <p:nvPr/>
        </p:nvSpPr>
        <p:spPr>
          <a:xfrm>
            <a:off x="2502732" y="2204022"/>
            <a:ext cx="136965" cy="286399"/>
          </a:xfrm>
          <a:prstGeom prst="down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642892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473777"/>
            <a:ext cx="8229600" cy="2023364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dirty="0" smtClean="0"/>
              <a:t>P = 3; H(x) = x mod P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R=5,4,3,6,9,14,1,7,11</a:t>
            </a:r>
          </a:p>
          <a:p>
            <a:pPr marL="0" indent="0">
              <a:buNone/>
            </a:pPr>
            <a:r>
              <a:rPr lang="en-US" dirty="0" smtClean="0"/>
              <a:t>S=2,3,7,12,9,8,4,15,6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/>
          </p:nvPr>
        </p:nvGraphicFramePr>
        <p:xfrm>
          <a:off x="652403" y="3874970"/>
          <a:ext cx="3107922" cy="1112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35974"/>
                <a:gridCol w="1035974"/>
                <a:gridCol w="1035974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R0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R1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R2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mtClean="0"/>
                        <a:t>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mtClean="0"/>
                        <a:t>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5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14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5" name="Table 4"/>
          <p:cNvGraphicFramePr>
            <a:graphicFrameLocks noGrp="1"/>
          </p:cNvGraphicFramePr>
          <p:nvPr>
            <p:extLst/>
          </p:nvPr>
        </p:nvGraphicFramePr>
        <p:xfrm>
          <a:off x="4602481" y="3874970"/>
          <a:ext cx="3107922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35974"/>
                <a:gridCol w="1035974"/>
                <a:gridCol w="1035974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F0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F1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F2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7" name="Down Arrow 6"/>
          <p:cNvSpPr/>
          <p:nvPr/>
        </p:nvSpPr>
        <p:spPr>
          <a:xfrm>
            <a:off x="2876275" y="2204022"/>
            <a:ext cx="136965" cy="286399"/>
          </a:xfrm>
          <a:prstGeom prst="down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349225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473777"/>
            <a:ext cx="8229600" cy="2023364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dirty="0" smtClean="0"/>
              <a:t>P = 3; H(x) = x mod P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R=5,4,3,6,9,14,1,7,11</a:t>
            </a:r>
          </a:p>
          <a:p>
            <a:pPr marL="0" indent="0">
              <a:buNone/>
            </a:pPr>
            <a:r>
              <a:rPr lang="en-US" dirty="0" smtClean="0"/>
              <a:t>S=2,3,7,12,9,8,4,15,6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/>
          </p:nvPr>
        </p:nvGraphicFramePr>
        <p:xfrm>
          <a:off x="652403" y="3874970"/>
          <a:ext cx="3107922" cy="1112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35974"/>
                <a:gridCol w="1035974"/>
                <a:gridCol w="1035974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R0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R1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R2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mtClean="0"/>
                        <a:t>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mtClean="0"/>
                        <a:t>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5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14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5" name="Table 4"/>
          <p:cNvGraphicFramePr>
            <a:graphicFrameLocks noGrp="1"/>
          </p:cNvGraphicFramePr>
          <p:nvPr>
            <p:extLst/>
          </p:nvPr>
        </p:nvGraphicFramePr>
        <p:xfrm>
          <a:off x="4602481" y="3874970"/>
          <a:ext cx="3107922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35974"/>
                <a:gridCol w="1035974"/>
                <a:gridCol w="1035974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F0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F1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F2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7" name="Down Arrow 6"/>
          <p:cNvSpPr/>
          <p:nvPr/>
        </p:nvSpPr>
        <p:spPr>
          <a:xfrm>
            <a:off x="3175108" y="2204022"/>
            <a:ext cx="136965" cy="286399"/>
          </a:xfrm>
          <a:prstGeom prst="down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652641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473777"/>
            <a:ext cx="8229600" cy="2023364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dirty="0" smtClean="0"/>
              <a:t>P = 3; H(x) = x mod P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R=5,4,3,6,9,14,1,7,11</a:t>
            </a:r>
          </a:p>
          <a:p>
            <a:pPr marL="0" indent="0">
              <a:buNone/>
            </a:pPr>
            <a:r>
              <a:rPr lang="en-US" dirty="0" smtClean="0"/>
              <a:t>S=2,3,7,12,9,8,4,15,6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/>
          </p:nvPr>
        </p:nvGraphicFramePr>
        <p:xfrm>
          <a:off x="652403" y="3874970"/>
          <a:ext cx="3107922" cy="1112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35974"/>
                <a:gridCol w="1035974"/>
                <a:gridCol w="1035974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R0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R1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R2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mtClean="0"/>
                        <a:t>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5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14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5" name="Table 4"/>
          <p:cNvGraphicFramePr>
            <a:graphicFrameLocks noGrp="1"/>
          </p:cNvGraphicFramePr>
          <p:nvPr>
            <p:extLst/>
          </p:nvPr>
        </p:nvGraphicFramePr>
        <p:xfrm>
          <a:off x="4602481" y="3874970"/>
          <a:ext cx="3107922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35974"/>
                <a:gridCol w="1035974"/>
                <a:gridCol w="1035974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F0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F1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F2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7" name="Down Arrow 6"/>
          <p:cNvSpPr/>
          <p:nvPr/>
        </p:nvSpPr>
        <p:spPr>
          <a:xfrm>
            <a:off x="3175108" y="2204022"/>
            <a:ext cx="136965" cy="286399"/>
          </a:xfrm>
          <a:prstGeom prst="down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873115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473777"/>
            <a:ext cx="8229600" cy="2023364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dirty="0" smtClean="0"/>
              <a:t>P = 3; H(x) = x mod P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R=5,4,3,6,9,14,1,7,11</a:t>
            </a:r>
          </a:p>
          <a:p>
            <a:pPr marL="0" indent="0">
              <a:buNone/>
            </a:pPr>
            <a:r>
              <a:rPr lang="en-US" dirty="0" smtClean="0"/>
              <a:t>S=2,3,7,12,9,8,4,15,6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/>
          </p:nvPr>
        </p:nvGraphicFramePr>
        <p:xfrm>
          <a:off x="652403" y="3874970"/>
          <a:ext cx="3107922" cy="1112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35974"/>
                <a:gridCol w="1035974"/>
                <a:gridCol w="1035974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R0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R1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R2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mtClean="0"/>
                        <a:t>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5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14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5" name="Table 4"/>
          <p:cNvGraphicFramePr>
            <a:graphicFrameLocks noGrp="1"/>
          </p:cNvGraphicFramePr>
          <p:nvPr>
            <p:extLst/>
          </p:nvPr>
        </p:nvGraphicFramePr>
        <p:xfrm>
          <a:off x="4602481" y="3874970"/>
          <a:ext cx="3107922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35974"/>
                <a:gridCol w="1035974"/>
                <a:gridCol w="1035974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F0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F1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F2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7" name="Down Arrow 6"/>
          <p:cNvSpPr/>
          <p:nvPr/>
        </p:nvSpPr>
        <p:spPr>
          <a:xfrm>
            <a:off x="3175108" y="2204022"/>
            <a:ext cx="136965" cy="286399"/>
          </a:xfrm>
          <a:prstGeom prst="down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30693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473777"/>
            <a:ext cx="8229600" cy="2023364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dirty="0" smtClean="0"/>
              <a:t>P = 3; H(x) = x mod P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R=5,4,3,6,9,14,1,7,11</a:t>
            </a:r>
          </a:p>
          <a:p>
            <a:pPr marL="0" indent="0">
              <a:buNone/>
            </a:pPr>
            <a:r>
              <a:rPr lang="en-US" dirty="0" smtClean="0"/>
              <a:t>S=2,3,7,12,9,8,4,15,6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/>
          </p:nvPr>
        </p:nvGraphicFramePr>
        <p:xfrm>
          <a:off x="652403" y="3874970"/>
          <a:ext cx="3107922" cy="1112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35974"/>
                <a:gridCol w="1035974"/>
                <a:gridCol w="1035974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R0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R1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R2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mtClean="0"/>
                        <a:t>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mtClean="0"/>
                        <a:t>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5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14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5" name="Table 4"/>
          <p:cNvGraphicFramePr>
            <a:graphicFrameLocks noGrp="1"/>
          </p:cNvGraphicFramePr>
          <p:nvPr>
            <p:extLst/>
          </p:nvPr>
        </p:nvGraphicFramePr>
        <p:xfrm>
          <a:off x="4602481" y="3874970"/>
          <a:ext cx="3107922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35974"/>
                <a:gridCol w="1035974"/>
                <a:gridCol w="1035974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F0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F1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F2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7" name="Down Arrow 6"/>
          <p:cNvSpPr/>
          <p:nvPr/>
        </p:nvSpPr>
        <p:spPr>
          <a:xfrm>
            <a:off x="3573554" y="2204022"/>
            <a:ext cx="136965" cy="286399"/>
          </a:xfrm>
          <a:prstGeom prst="down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986736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5820665-21DE-604A-8B45-FEE389BBCA37}" type="slidenum">
              <a:rPr lang="en-US">
                <a:solidFill>
                  <a:srgbClr val="0C109A"/>
                </a:solidFill>
              </a:rPr>
              <a:pPr/>
              <a:t>5</a:t>
            </a:fld>
            <a:endParaRPr lang="en-US">
              <a:solidFill>
                <a:srgbClr val="0C109A"/>
              </a:solidFill>
            </a:endParaRPr>
          </a:p>
        </p:txBody>
      </p:sp>
      <p:sp>
        <p:nvSpPr>
          <p:cNvPr id="21505" name="Rectangle 1"/>
          <p:cNvSpPr>
            <a:spLocks noGrp="1" noChangeArrowheads="1"/>
          </p:cNvSpPr>
          <p:nvPr>
            <p:ph type="title"/>
          </p:nvPr>
        </p:nvSpPr>
        <p:spPr>
          <a:xfrm>
            <a:off x="0" y="-241300"/>
            <a:ext cx="9144000" cy="1104900"/>
          </a:xfrm>
          <a:ln/>
        </p:spPr>
        <p:txBody>
          <a:bodyPr/>
          <a:lstStyle/>
          <a:p>
            <a:r>
              <a:rPr lang="en-US"/>
              <a:t>Query Processing Example</a:t>
            </a:r>
          </a:p>
        </p:txBody>
      </p:sp>
      <p:sp>
        <p:nvSpPr>
          <p:cNvPr id="21506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-88900" y="1079500"/>
            <a:ext cx="3627230" cy="2273300"/>
          </a:xfrm>
          <a:ln/>
        </p:spPr>
        <p:txBody>
          <a:bodyPr/>
          <a:lstStyle/>
          <a:p>
            <a:pPr marL="698500" indent="-342900"/>
            <a:r>
              <a:rPr lang="en-US" b="1" dirty="0"/>
              <a:t>C-Store</a:t>
            </a:r>
          </a:p>
          <a:p>
            <a:pPr marL="1130300" lvl="1" indent="-342900"/>
            <a:r>
              <a:rPr lang="ja-JP" altLang="en-US" dirty="0">
                <a:latin typeface="Arial"/>
              </a:rPr>
              <a:t>“</a:t>
            </a:r>
            <a:r>
              <a:rPr lang="en-US" dirty="0"/>
              <a:t>Late </a:t>
            </a:r>
            <a:r>
              <a:rPr lang="en-US" dirty="0" smtClean="0"/>
              <a:t>Materialization</a:t>
            </a:r>
            <a:r>
              <a:rPr lang="ja-JP" altLang="en-US" dirty="0" smtClean="0">
                <a:latin typeface="Arial"/>
              </a:rPr>
              <a:t>”</a:t>
            </a:r>
            <a:endParaRPr lang="en-US" dirty="0"/>
          </a:p>
        </p:txBody>
      </p:sp>
      <p:sp>
        <p:nvSpPr>
          <p:cNvPr id="21507" name="Rectangle 3"/>
          <p:cNvSpPr>
            <a:spLocks/>
          </p:cNvSpPr>
          <p:nvPr/>
        </p:nvSpPr>
        <p:spPr bwMode="auto">
          <a:xfrm>
            <a:off x="2476500" y="5194300"/>
            <a:ext cx="4533900" cy="1714500"/>
          </a:xfrm>
          <a:prstGeom prst="rect">
            <a:avLst/>
          </a:prstGeom>
          <a:solidFill>
            <a:srgbClr val="DDDDDD"/>
          </a:solidFill>
          <a:ln w="25400" cap="flat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</p:spPr>
        <p:txBody>
          <a:bodyPr lIns="0" tIns="0" rIns="0" bIns="0"/>
          <a:lstStyle/>
          <a:p>
            <a:pPr algn="ctr" defTabSz="914400" fontAlgn="base">
              <a:spcBef>
                <a:spcPct val="0"/>
              </a:spcBef>
              <a:spcAft>
                <a:spcPct val="0"/>
              </a:spcAft>
            </a:pPr>
            <a:r>
              <a:rPr lang="en-US" sz="2800" b="1">
                <a:solidFill>
                  <a:srgbClr val="0C109A"/>
                </a:solidFill>
                <a:latin typeface="Helvetica" charset="0"/>
                <a:ea typeface="ＭＳ Ｐゴシック" charset="0"/>
                <a:cs typeface="Helvetica" charset="0"/>
                <a:sym typeface="Helvetica" charset="0"/>
              </a:rPr>
              <a:t>Disk</a:t>
            </a:r>
          </a:p>
        </p:txBody>
      </p:sp>
      <p:graphicFrame>
        <p:nvGraphicFramePr>
          <p:cNvPr id="21508" name="Group 4"/>
          <p:cNvGraphicFramePr>
            <a:graphicFrameLocks noGrp="1"/>
          </p:cNvGraphicFramePr>
          <p:nvPr/>
        </p:nvGraphicFramePr>
        <p:xfrm>
          <a:off x="3441700" y="5676900"/>
          <a:ext cx="673100" cy="1092200"/>
        </p:xfrm>
        <a:graphic>
          <a:graphicData uri="http://schemas.openxmlformats.org/drawingml/2006/table">
            <a:tbl>
              <a:tblPr/>
              <a:tblGrid>
                <a:gridCol w="673100"/>
              </a:tblGrid>
              <a:tr h="27305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r>
                        <a:rPr kumimoji="0" lang="en-US" sz="15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elvetica" charset="0"/>
                          <a:ea typeface="ヒラギノ角ゴ ProN W6" charset="0"/>
                          <a:cs typeface="Helvetica" charset="0"/>
                          <a:sym typeface="Helvetica" charset="0"/>
                        </a:rPr>
                        <a:t>30.77</a:t>
                      </a:r>
                    </a:p>
                  </a:txBody>
                  <a:tcPr marL="0" marR="0" marT="0" marB="0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blipFill dpi="0" rotWithShape="0">
                      <a:blip r:embed="rId4">
                        <a:alphaModFix amt="95000"/>
                      </a:blip>
                      <a:srcRect/>
                      <a:tile tx="0" ty="0" sx="100000" sy="100000" flip="none" algn="tl"/>
                    </a:blipFill>
                  </a:tcPr>
                </a:tc>
              </a:tr>
              <a:tr h="27305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r>
                        <a:rPr kumimoji="0" lang="en-US" sz="15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elvetica" charset="0"/>
                          <a:ea typeface="ヒラギノ角ゴ ProN W6" charset="0"/>
                          <a:cs typeface="Helvetica" charset="0"/>
                          <a:sym typeface="Helvetica" charset="0"/>
                        </a:rPr>
                        <a:t>30.77</a:t>
                      </a:r>
                    </a:p>
                  </a:txBody>
                  <a:tcPr marL="0" marR="0" marT="0" marB="0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blipFill dpi="0" rotWithShape="0">
                      <a:blip r:embed="rId4">
                        <a:alphaModFix amt="95000"/>
                      </a:blip>
                      <a:srcRect/>
                      <a:tile tx="0" ty="0" sx="100000" sy="100000" flip="none" algn="tl"/>
                    </a:blipFill>
                  </a:tcPr>
                </a:tc>
              </a:tr>
              <a:tr h="27305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r>
                        <a:rPr kumimoji="0" lang="en-US" sz="15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elvetica" charset="0"/>
                          <a:ea typeface="ヒラギノ角ゴ ProN W6" charset="0"/>
                          <a:cs typeface="Helvetica" charset="0"/>
                          <a:sym typeface="Helvetica" charset="0"/>
                        </a:rPr>
                        <a:t>30.78</a:t>
                      </a:r>
                    </a:p>
                  </a:txBody>
                  <a:tcPr marL="0" marR="0" marT="0" marB="0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blipFill dpi="0" rotWithShape="0">
                      <a:blip r:embed="rId4">
                        <a:alphaModFix amt="95000"/>
                      </a:blip>
                      <a:srcRect/>
                      <a:tile tx="0" ty="0" sx="100000" sy="100000" flip="none" algn="tl"/>
                    </a:blipFill>
                  </a:tcPr>
                </a:tc>
              </a:tr>
              <a:tr h="27305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r>
                        <a:rPr kumimoji="0" lang="en-US" sz="15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elvetica" charset="0"/>
                          <a:ea typeface="ヒラギノ角ゴ ProN W6" charset="0"/>
                          <a:cs typeface="Helvetica" charset="0"/>
                          <a:sym typeface="Helvetica" charset="0"/>
                        </a:rPr>
                        <a:t>93.24</a:t>
                      </a:r>
                    </a:p>
                  </a:txBody>
                  <a:tcPr marL="0" marR="0" marT="0" marB="0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blipFill dpi="0" rotWithShape="0">
                      <a:blip r:embed="rId4">
                        <a:alphaModFix amt="95000"/>
                      </a:blip>
                      <a:srcRect/>
                      <a:tile tx="0" ty="0" sx="100000" sy="100000" flip="none" algn="tl"/>
                    </a:blipFill>
                  </a:tcPr>
                </a:tc>
              </a:tr>
            </a:tbl>
          </a:graphicData>
        </a:graphic>
      </p:graphicFrame>
      <p:graphicFrame>
        <p:nvGraphicFramePr>
          <p:cNvPr id="21526" name="Group 22"/>
          <p:cNvGraphicFramePr>
            <a:graphicFrameLocks noGrp="1"/>
          </p:cNvGraphicFramePr>
          <p:nvPr/>
        </p:nvGraphicFramePr>
        <p:xfrm>
          <a:off x="2590800" y="5676900"/>
          <a:ext cx="749300" cy="1092200"/>
        </p:xfrm>
        <a:graphic>
          <a:graphicData uri="http://schemas.openxmlformats.org/drawingml/2006/table">
            <a:tbl>
              <a:tblPr/>
              <a:tblGrid>
                <a:gridCol w="749300"/>
              </a:tblGrid>
              <a:tr h="27305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r>
                        <a:rPr kumimoji="0" lang="en-US" sz="15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elvetica" charset="0"/>
                          <a:ea typeface="ヒラギノ角ゴ ProN W6" charset="0"/>
                          <a:cs typeface="Helvetica" charset="0"/>
                          <a:sym typeface="Helvetica" charset="0"/>
                        </a:rPr>
                        <a:t>GM</a:t>
                      </a:r>
                    </a:p>
                  </a:txBody>
                  <a:tcPr marL="0" marR="0" marT="0" marB="0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blipFill dpi="0" rotWithShape="0">
                      <a:blip r:embed="rId4">
                        <a:alphaModFix amt="95000"/>
                      </a:blip>
                      <a:srcRect/>
                      <a:tile tx="0" ty="0" sx="100000" sy="100000" flip="none" algn="tl"/>
                    </a:blipFill>
                  </a:tcPr>
                </a:tc>
              </a:tr>
              <a:tr h="27305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r>
                        <a:rPr kumimoji="0" lang="en-US" sz="15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elvetica" charset="0"/>
                          <a:ea typeface="ヒラギノ角ゴ ProN W6" charset="0"/>
                          <a:cs typeface="Helvetica" charset="0"/>
                          <a:sym typeface="Helvetica" charset="0"/>
                        </a:rPr>
                        <a:t>GM</a:t>
                      </a:r>
                    </a:p>
                  </a:txBody>
                  <a:tcPr marL="0" marR="0" marT="0" marB="0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blipFill dpi="0" rotWithShape="0">
                      <a:blip r:embed="rId4">
                        <a:alphaModFix amt="95000"/>
                      </a:blip>
                      <a:srcRect/>
                      <a:tile tx="0" ty="0" sx="100000" sy="100000" flip="none" algn="tl"/>
                    </a:blipFill>
                  </a:tcPr>
                </a:tc>
              </a:tr>
              <a:tr h="27305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r>
                        <a:rPr kumimoji="0" lang="en-US" sz="15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elvetica" charset="0"/>
                          <a:ea typeface="ヒラギノ角ゴ ProN W6" charset="0"/>
                          <a:cs typeface="Helvetica" charset="0"/>
                          <a:sym typeface="Helvetica" charset="0"/>
                        </a:rPr>
                        <a:t>GM</a:t>
                      </a:r>
                    </a:p>
                  </a:txBody>
                  <a:tcPr marL="0" marR="0" marT="0" marB="0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blipFill dpi="0" rotWithShape="0">
                      <a:blip r:embed="rId4">
                        <a:alphaModFix amt="95000"/>
                      </a:blip>
                      <a:srcRect/>
                      <a:tile tx="0" ty="0" sx="100000" sy="100000" flip="none" algn="tl"/>
                    </a:blipFill>
                  </a:tcPr>
                </a:tc>
              </a:tr>
              <a:tr h="27305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r>
                        <a:rPr kumimoji="0" lang="en-US" sz="15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elvetica" charset="0"/>
                          <a:ea typeface="ヒラギノ角ゴ ProN W6" charset="0"/>
                          <a:cs typeface="Helvetica" charset="0"/>
                          <a:sym typeface="Helvetica" charset="0"/>
                        </a:rPr>
                        <a:t>AAPL</a:t>
                      </a:r>
                    </a:p>
                  </a:txBody>
                  <a:tcPr marL="0" marR="0" marT="0" marB="0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blipFill dpi="0" rotWithShape="0">
                      <a:blip r:embed="rId4">
                        <a:alphaModFix amt="95000"/>
                      </a:blip>
                      <a:srcRect/>
                      <a:tile tx="0" ty="0" sx="100000" sy="100000" flip="none" algn="tl"/>
                    </a:blipFill>
                  </a:tcPr>
                </a:tc>
              </a:tr>
            </a:tbl>
          </a:graphicData>
        </a:graphic>
      </p:graphicFrame>
      <p:graphicFrame>
        <p:nvGraphicFramePr>
          <p:cNvPr id="21544" name="Group 40"/>
          <p:cNvGraphicFramePr>
            <a:graphicFrameLocks noGrp="1"/>
          </p:cNvGraphicFramePr>
          <p:nvPr/>
        </p:nvGraphicFramePr>
        <p:xfrm>
          <a:off x="4230688" y="5676900"/>
          <a:ext cx="749300" cy="1092200"/>
        </p:xfrm>
        <a:graphic>
          <a:graphicData uri="http://schemas.openxmlformats.org/drawingml/2006/table">
            <a:tbl>
              <a:tblPr/>
              <a:tblGrid>
                <a:gridCol w="749300"/>
              </a:tblGrid>
              <a:tr h="27305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r>
                        <a:rPr kumimoji="0" lang="en-US" sz="15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elvetica" charset="0"/>
                          <a:ea typeface="ヒラギノ角ゴ ProN W6" charset="0"/>
                          <a:cs typeface="Helvetica" charset="0"/>
                          <a:sym typeface="Helvetica" charset="0"/>
                        </a:rPr>
                        <a:t>1,000</a:t>
                      </a:r>
                    </a:p>
                  </a:txBody>
                  <a:tcPr marL="0" marR="0" marT="0" marB="0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blipFill dpi="0" rotWithShape="0">
                      <a:blip r:embed="rId5">
                        <a:alphaModFix amt="95000"/>
                      </a:blip>
                      <a:srcRect/>
                      <a:tile tx="0" ty="0" sx="100000" sy="100000" flip="none" algn="tl"/>
                    </a:blipFill>
                  </a:tcPr>
                </a:tc>
              </a:tr>
              <a:tr h="27305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r>
                        <a:rPr kumimoji="0" lang="en-US" sz="15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elvetica" charset="0"/>
                          <a:ea typeface="ヒラギノ角ゴ ProN W6" charset="0"/>
                          <a:cs typeface="Helvetica" charset="0"/>
                          <a:sym typeface="Helvetica" charset="0"/>
                        </a:rPr>
                        <a:t>10,000</a:t>
                      </a:r>
                    </a:p>
                  </a:txBody>
                  <a:tcPr marL="0" marR="0" marT="0" marB="0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blipFill dpi="0" rotWithShape="0">
                      <a:blip r:embed="rId5">
                        <a:alphaModFix amt="95000"/>
                      </a:blip>
                      <a:srcRect/>
                      <a:tile tx="0" ty="0" sx="100000" sy="100000" flip="none" algn="tl"/>
                    </a:blipFill>
                  </a:tcPr>
                </a:tc>
              </a:tr>
              <a:tr h="27305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r>
                        <a:rPr kumimoji="0" lang="en-US" sz="15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elvetica" charset="0"/>
                          <a:ea typeface="ヒラギノ角ゴ ProN W6" charset="0"/>
                          <a:cs typeface="Helvetica" charset="0"/>
                          <a:sym typeface="Helvetica" charset="0"/>
                        </a:rPr>
                        <a:t>12,500</a:t>
                      </a:r>
                    </a:p>
                  </a:txBody>
                  <a:tcPr marL="0" marR="0" marT="0" marB="0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blipFill dpi="0" rotWithShape="0">
                      <a:blip r:embed="rId5">
                        <a:alphaModFix amt="95000"/>
                      </a:blip>
                      <a:srcRect/>
                      <a:tile tx="0" ty="0" sx="100000" sy="100000" flip="none" algn="tl"/>
                    </a:blipFill>
                  </a:tcPr>
                </a:tc>
              </a:tr>
              <a:tr h="27305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r>
                        <a:rPr kumimoji="0" lang="en-US" sz="15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elvetica" charset="0"/>
                          <a:ea typeface="ヒラギノ角ゴ ProN W6" charset="0"/>
                          <a:cs typeface="Helvetica" charset="0"/>
                          <a:sym typeface="Helvetica" charset="0"/>
                        </a:rPr>
                        <a:t>9,000</a:t>
                      </a:r>
                    </a:p>
                  </a:txBody>
                  <a:tcPr marL="0" marR="0" marT="0" marB="0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blipFill dpi="0" rotWithShape="0">
                      <a:blip r:embed="rId5">
                        <a:alphaModFix amt="95000"/>
                      </a:blip>
                      <a:srcRect/>
                      <a:tile tx="0" ty="0" sx="100000" sy="100000" flip="none" algn="tl"/>
                    </a:blipFill>
                  </a:tcPr>
                </a:tc>
              </a:tr>
            </a:tbl>
          </a:graphicData>
        </a:graphic>
      </p:graphicFrame>
      <p:graphicFrame>
        <p:nvGraphicFramePr>
          <p:cNvPr id="21562" name="Group 58"/>
          <p:cNvGraphicFramePr>
            <a:graphicFrameLocks noGrp="1"/>
          </p:cNvGraphicFramePr>
          <p:nvPr/>
        </p:nvGraphicFramePr>
        <p:xfrm>
          <a:off x="5106988" y="5702300"/>
          <a:ext cx="685800" cy="1066800"/>
        </p:xfrm>
        <a:graphic>
          <a:graphicData uri="http://schemas.openxmlformats.org/drawingml/2006/table">
            <a:tbl>
              <a:tblPr/>
              <a:tblGrid>
                <a:gridCol w="685800"/>
              </a:tblGrid>
              <a:tr h="26670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r>
                        <a:rPr kumimoji="0" lang="en-US" sz="15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elvetica" charset="0"/>
                          <a:ea typeface="ヒラギノ角ゴ ProN W6" charset="0"/>
                          <a:cs typeface="Helvetica" charset="0"/>
                          <a:sym typeface="Helvetica" charset="0"/>
                        </a:rPr>
                        <a:t>NYSE</a:t>
                      </a:r>
                    </a:p>
                  </a:txBody>
                  <a:tcPr marL="0" marR="0" marT="0" marB="0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blipFill dpi="0" rotWithShape="0">
                      <a:blip r:embed="rId5">
                        <a:alphaModFix amt="95000"/>
                      </a:blip>
                      <a:srcRect/>
                      <a:tile tx="0" ty="0" sx="100000" sy="100000" flip="none" algn="tl"/>
                    </a:blipFill>
                  </a:tcPr>
                </a:tc>
              </a:tr>
              <a:tr h="26670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r>
                        <a:rPr kumimoji="0" lang="en-US" sz="15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elvetica" charset="0"/>
                          <a:ea typeface="ヒラギノ角ゴ ProN W6" charset="0"/>
                          <a:cs typeface="Helvetica" charset="0"/>
                          <a:sym typeface="Helvetica" charset="0"/>
                        </a:rPr>
                        <a:t>NYSE</a:t>
                      </a:r>
                    </a:p>
                  </a:txBody>
                  <a:tcPr marL="0" marR="0" marT="0" marB="0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blipFill dpi="0" rotWithShape="0">
                      <a:blip r:embed="rId5">
                        <a:alphaModFix amt="95000"/>
                      </a:blip>
                      <a:srcRect/>
                      <a:tile tx="0" ty="0" sx="100000" sy="100000" flip="none" algn="tl"/>
                    </a:blipFill>
                  </a:tcPr>
                </a:tc>
              </a:tr>
              <a:tr h="26670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r>
                        <a:rPr kumimoji="0" lang="en-US" sz="15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elvetica" charset="0"/>
                          <a:ea typeface="ヒラギノ角ゴ ProN W6" charset="0"/>
                          <a:cs typeface="Helvetica" charset="0"/>
                          <a:sym typeface="Helvetica" charset="0"/>
                        </a:rPr>
                        <a:t>NYSE</a:t>
                      </a:r>
                    </a:p>
                  </a:txBody>
                  <a:tcPr marL="0" marR="0" marT="0" marB="0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blipFill dpi="0" rotWithShape="0">
                      <a:blip r:embed="rId5">
                        <a:alphaModFix amt="95000"/>
                      </a:blip>
                      <a:srcRect/>
                      <a:tile tx="0" ty="0" sx="100000" sy="100000" flip="none" algn="tl"/>
                    </a:blipFill>
                  </a:tcPr>
                </a:tc>
              </a:tr>
              <a:tr h="26670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r>
                        <a:rPr kumimoji="0" lang="en-US" sz="15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elvetica" charset="0"/>
                          <a:ea typeface="ヒラギノ角ゴ ProN W6" charset="0"/>
                          <a:cs typeface="Helvetica" charset="0"/>
                          <a:sym typeface="Helvetica" charset="0"/>
                        </a:rPr>
                        <a:t>NQDS</a:t>
                      </a:r>
                    </a:p>
                  </a:txBody>
                  <a:tcPr marL="0" marR="0" marT="0" marB="0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blipFill dpi="0" rotWithShape="0">
                      <a:blip r:embed="rId5">
                        <a:alphaModFix amt="95000"/>
                      </a:blip>
                      <a:srcRect/>
                      <a:tile tx="0" ty="0" sx="100000" sy="100000" flip="none" algn="tl"/>
                    </a:blipFill>
                  </a:tcPr>
                </a:tc>
              </a:tr>
            </a:tbl>
          </a:graphicData>
        </a:graphic>
      </p:graphicFrame>
      <p:graphicFrame>
        <p:nvGraphicFramePr>
          <p:cNvPr id="21580" name="Group 76"/>
          <p:cNvGraphicFramePr>
            <a:graphicFrameLocks noGrp="1"/>
          </p:cNvGraphicFramePr>
          <p:nvPr/>
        </p:nvGraphicFramePr>
        <p:xfrm>
          <a:off x="5894388" y="5689600"/>
          <a:ext cx="965200" cy="1079500"/>
        </p:xfrm>
        <a:graphic>
          <a:graphicData uri="http://schemas.openxmlformats.org/drawingml/2006/table">
            <a:tbl>
              <a:tblPr/>
              <a:tblGrid>
                <a:gridCol w="965200"/>
              </a:tblGrid>
              <a:tr h="26987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r>
                        <a:rPr kumimoji="0" lang="en-US" sz="15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elvetica" charset="0"/>
                          <a:ea typeface="ヒラギノ角ゴ ProN W6" charset="0"/>
                          <a:cs typeface="Helvetica" charset="0"/>
                          <a:sym typeface="Helvetica" charset="0"/>
                        </a:rPr>
                        <a:t>1/17/2007</a:t>
                      </a:r>
                    </a:p>
                  </a:txBody>
                  <a:tcPr marL="0" marR="0" marT="0" marB="0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blipFill dpi="0" rotWithShape="0">
                      <a:blip r:embed="rId4">
                        <a:alphaModFix amt="95000"/>
                      </a:blip>
                      <a:srcRect/>
                      <a:tile tx="0" ty="0" sx="100000" sy="100000" flip="none" algn="tl"/>
                    </a:blipFill>
                  </a:tcPr>
                </a:tc>
              </a:tr>
              <a:tr h="26987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r>
                        <a:rPr kumimoji="0" lang="en-US" sz="15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elvetica" charset="0"/>
                          <a:ea typeface="ヒラギノ角ゴ ProN W6" charset="0"/>
                          <a:cs typeface="Helvetica" charset="0"/>
                          <a:sym typeface="Helvetica" charset="0"/>
                        </a:rPr>
                        <a:t>1/17/2007</a:t>
                      </a:r>
                    </a:p>
                  </a:txBody>
                  <a:tcPr marL="0" marR="0" marT="0" marB="0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blipFill dpi="0" rotWithShape="0">
                      <a:blip r:embed="rId4">
                        <a:alphaModFix amt="95000"/>
                      </a:blip>
                      <a:srcRect/>
                      <a:tile tx="0" ty="0" sx="100000" sy="100000" flip="none" algn="tl"/>
                    </a:blipFill>
                  </a:tcPr>
                </a:tc>
              </a:tr>
              <a:tr h="26987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r>
                        <a:rPr kumimoji="0" lang="en-US" sz="15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elvetica" charset="0"/>
                          <a:ea typeface="ヒラギノ角ゴ ProN W6" charset="0"/>
                          <a:cs typeface="Helvetica" charset="0"/>
                          <a:sym typeface="Helvetica" charset="0"/>
                        </a:rPr>
                        <a:t>1/17/2007</a:t>
                      </a:r>
                    </a:p>
                  </a:txBody>
                  <a:tcPr marL="0" marR="0" marT="0" marB="0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blipFill dpi="0" rotWithShape="0">
                      <a:blip r:embed="rId4">
                        <a:alphaModFix amt="95000"/>
                      </a:blip>
                      <a:srcRect/>
                      <a:tile tx="0" ty="0" sx="100000" sy="100000" flip="none" algn="tl"/>
                    </a:blipFill>
                  </a:tcPr>
                </a:tc>
              </a:tr>
              <a:tr h="26987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r>
                        <a:rPr kumimoji="0" lang="en-US" sz="15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elvetica" charset="0"/>
                          <a:ea typeface="ヒラギノ角ゴ ProN W6" charset="0"/>
                          <a:cs typeface="Helvetica" charset="0"/>
                          <a:sym typeface="Helvetica" charset="0"/>
                        </a:rPr>
                        <a:t>1/17/2007</a:t>
                      </a:r>
                    </a:p>
                  </a:txBody>
                  <a:tcPr marL="0" marR="0" marT="0" marB="0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blipFill dpi="0" rotWithShape="0">
                      <a:blip r:embed="rId4">
                        <a:alphaModFix amt="95000"/>
                      </a:blip>
                      <a:srcRect/>
                      <a:tile tx="0" ty="0" sx="100000" sy="100000" flip="none" algn="tl"/>
                    </a:blipFill>
                  </a:tcPr>
                </a:tc>
              </a:tr>
            </a:tbl>
          </a:graphicData>
        </a:graphic>
      </p:graphicFrame>
      <p:grpSp>
        <p:nvGrpSpPr>
          <p:cNvPr id="21600" name="Group 96"/>
          <p:cNvGrpSpPr>
            <a:grpSpLocks/>
          </p:cNvGrpSpPr>
          <p:nvPr/>
        </p:nvGrpSpPr>
        <p:grpSpPr bwMode="auto">
          <a:xfrm>
            <a:off x="2133600" y="4318000"/>
            <a:ext cx="1562100" cy="1371600"/>
            <a:chOff x="0" y="0"/>
            <a:chExt cx="984" cy="864"/>
          </a:xfrm>
          <a:solidFill>
            <a:srgbClr val="DDDDDD"/>
          </a:solidFill>
        </p:grpSpPr>
        <p:sp>
          <p:nvSpPr>
            <p:cNvPr id="21598" name="Rectangle 94"/>
            <p:cNvSpPr>
              <a:spLocks/>
            </p:cNvSpPr>
            <p:nvPr/>
          </p:nvSpPr>
          <p:spPr bwMode="auto">
            <a:xfrm>
              <a:off x="0" y="0"/>
              <a:ext cx="984" cy="312"/>
            </a:xfrm>
            <a:prstGeom prst="rect">
              <a:avLst/>
            </a:prstGeom>
            <a:grpFill/>
            <a:ln w="25400" cap="flat">
              <a:solidFill>
                <a:schemeClr val="tx1"/>
              </a:solidFill>
              <a:prstDash val="solid"/>
              <a:miter lim="800000"/>
              <a:headEnd type="none" w="med" len="med"/>
              <a:tailEnd type="none" w="med" len="med"/>
            </a:ln>
          </p:spPr>
          <p:txBody>
            <a:bodyPr lIns="0" tIns="0" rIns="0" bIns="0" anchor="ctr"/>
            <a:lstStyle/>
            <a:p>
              <a:pPr algn="ctr" defTabSz="914400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sz="1900" b="1">
                  <a:solidFill>
                    <a:srgbClr val="0C109A"/>
                  </a:solidFill>
                  <a:latin typeface="Helvetica" charset="0"/>
                  <a:ea typeface="ＭＳ Ｐゴシック" charset="0"/>
                  <a:cs typeface="Helvetica" charset="0"/>
                  <a:sym typeface="Helvetica" charset="0"/>
                </a:rPr>
                <a:t>Pos.SELECT</a:t>
              </a:r>
            </a:p>
            <a:p>
              <a:pPr algn="ctr" defTabSz="914400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sz="1100" b="1">
                  <a:solidFill>
                    <a:srgbClr val="0C109A"/>
                  </a:solidFill>
                  <a:latin typeface="Helvetica" charset="0"/>
                  <a:ea typeface="ＭＳ Ｐゴシック" charset="0"/>
                  <a:cs typeface="Helvetica" charset="0"/>
                  <a:sym typeface="Helvetica" charset="0"/>
                </a:rPr>
                <a:t>sym = </a:t>
              </a:r>
              <a:r>
                <a:rPr lang="ja-JP" altLang="en-US" sz="1100" b="1">
                  <a:solidFill>
                    <a:srgbClr val="0C109A"/>
                  </a:solidFill>
                  <a:latin typeface="Arial"/>
                  <a:ea typeface="ＭＳ Ｐゴシック" charset="0"/>
                  <a:cs typeface="Helvetica" charset="0"/>
                  <a:sym typeface="Helvetica" charset="0"/>
                </a:rPr>
                <a:t>‘</a:t>
              </a:r>
              <a:r>
                <a:rPr lang="en-US" sz="1100" b="1">
                  <a:solidFill>
                    <a:srgbClr val="0C109A"/>
                  </a:solidFill>
                  <a:latin typeface="Helvetica" charset="0"/>
                  <a:ea typeface="ＭＳ Ｐゴシック" charset="0"/>
                  <a:cs typeface="Helvetica" charset="0"/>
                  <a:sym typeface="Helvetica" charset="0"/>
                </a:rPr>
                <a:t>GM</a:t>
              </a:r>
              <a:r>
                <a:rPr lang="ja-JP" altLang="en-US" sz="1100" b="1">
                  <a:solidFill>
                    <a:srgbClr val="0C109A"/>
                  </a:solidFill>
                  <a:latin typeface="Arial"/>
                  <a:ea typeface="ＭＳ Ｐゴシック" charset="0"/>
                  <a:cs typeface="Helvetica" charset="0"/>
                  <a:sym typeface="Helvetica" charset="0"/>
                </a:rPr>
                <a:t>’</a:t>
              </a:r>
              <a:endParaRPr lang="en-US" sz="1100" b="1">
                <a:solidFill>
                  <a:srgbClr val="0C109A"/>
                </a:solidFill>
                <a:latin typeface="Helvetica" charset="0"/>
                <a:ea typeface="ＭＳ Ｐゴシック" charset="0"/>
                <a:cs typeface="Helvetica" charset="0"/>
                <a:sym typeface="Helvetica" charset="0"/>
              </a:endParaRPr>
            </a:p>
          </p:txBody>
        </p:sp>
        <p:sp>
          <p:nvSpPr>
            <p:cNvPr id="21599" name="Line 95"/>
            <p:cNvSpPr>
              <a:spLocks noChangeShapeType="1"/>
            </p:cNvSpPr>
            <p:nvPr/>
          </p:nvSpPr>
          <p:spPr bwMode="auto">
            <a:xfrm rot="10800000" flipH="1">
              <a:off x="496" y="324"/>
              <a:ext cx="0" cy="540"/>
            </a:xfrm>
            <a:prstGeom prst="line">
              <a:avLst/>
            </a:prstGeom>
            <a:grpFill/>
            <a:ln w="76200" cap="flat">
              <a:solidFill>
                <a:schemeClr val="tx1"/>
              </a:solidFill>
              <a:prstDash val="solid"/>
              <a:miter lim="800000"/>
              <a:headEnd type="none" w="med" len="med"/>
              <a:tailEnd type="triangle" w="med" len="med"/>
            </a:ln>
            <a:extLst/>
          </p:spPr>
          <p:txBody>
            <a:bodyPr lIns="0" tIns="0" rIns="0" bIns="0"/>
            <a:lstStyle/>
            <a:p>
              <a:pPr algn="ctr" defTabSz="914400" fontAlgn="base">
                <a:spcBef>
                  <a:spcPct val="0"/>
                </a:spcBef>
                <a:spcAft>
                  <a:spcPct val="0"/>
                </a:spcAft>
              </a:pPr>
              <a:endParaRPr lang="en-US" sz="2800" dirty="0">
                <a:solidFill>
                  <a:srgbClr val="FFFFFF"/>
                </a:solidFill>
                <a:latin typeface="Arial"/>
                <a:ea typeface="ヒラギノ明朝 ProN W3" charset="0"/>
                <a:cs typeface="ヒラギノ明朝 ProN W3" charset="0"/>
                <a:sym typeface="Chalkboard" charset="0"/>
              </a:endParaRPr>
            </a:p>
          </p:txBody>
        </p:sp>
      </p:grpSp>
      <p:grpSp>
        <p:nvGrpSpPr>
          <p:cNvPr id="21603" name="Group 99"/>
          <p:cNvGrpSpPr>
            <a:grpSpLocks/>
          </p:cNvGrpSpPr>
          <p:nvPr/>
        </p:nvGrpSpPr>
        <p:grpSpPr bwMode="auto">
          <a:xfrm>
            <a:off x="5308600" y="4318000"/>
            <a:ext cx="1600200" cy="1320800"/>
            <a:chOff x="0" y="0"/>
            <a:chExt cx="1008" cy="832"/>
          </a:xfrm>
          <a:solidFill>
            <a:srgbClr val="DDDDDD"/>
          </a:solidFill>
        </p:grpSpPr>
        <p:sp>
          <p:nvSpPr>
            <p:cNvPr id="21601" name="Rectangle 97"/>
            <p:cNvSpPr>
              <a:spLocks/>
            </p:cNvSpPr>
            <p:nvPr/>
          </p:nvSpPr>
          <p:spPr bwMode="auto">
            <a:xfrm>
              <a:off x="0" y="0"/>
              <a:ext cx="1008" cy="312"/>
            </a:xfrm>
            <a:prstGeom prst="rect">
              <a:avLst/>
            </a:prstGeom>
            <a:grpFill/>
            <a:ln w="25400" cap="flat">
              <a:solidFill>
                <a:schemeClr val="tx1"/>
              </a:solidFill>
              <a:prstDash val="solid"/>
              <a:miter lim="800000"/>
              <a:headEnd type="none" w="med" len="med"/>
              <a:tailEnd type="none" w="med" len="med"/>
            </a:ln>
          </p:spPr>
          <p:txBody>
            <a:bodyPr lIns="0" tIns="0" rIns="0" bIns="0" anchor="ctr"/>
            <a:lstStyle/>
            <a:p>
              <a:pPr algn="ctr" defTabSz="914400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sz="1900" b="1">
                  <a:solidFill>
                    <a:srgbClr val="0C109A"/>
                  </a:solidFill>
                  <a:latin typeface="Helvetica" charset="0"/>
                  <a:ea typeface="ＭＳ Ｐゴシック" charset="0"/>
                  <a:cs typeface="Helvetica" charset="0"/>
                  <a:sym typeface="Helvetica" charset="0"/>
                </a:rPr>
                <a:t>Pos.SELECT</a:t>
              </a:r>
            </a:p>
            <a:p>
              <a:pPr algn="ctr" defTabSz="914400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sz="1100" b="1">
                  <a:solidFill>
                    <a:srgbClr val="0C109A"/>
                  </a:solidFill>
                  <a:latin typeface="Helvetica" charset="0"/>
                  <a:ea typeface="ＭＳ Ｐゴシック" charset="0"/>
                  <a:cs typeface="Helvetica" charset="0"/>
                  <a:sym typeface="Helvetica" charset="0"/>
                </a:rPr>
                <a:t>date=</a:t>
              </a:r>
              <a:r>
                <a:rPr lang="ja-JP" altLang="en-US" sz="1100" b="1">
                  <a:solidFill>
                    <a:srgbClr val="0C109A"/>
                  </a:solidFill>
                  <a:latin typeface="Arial"/>
                  <a:ea typeface="ＭＳ Ｐゴシック" charset="0"/>
                  <a:cs typeface="Helvetica" charset="0"/>
                  <a:sym typeface="Helvetica" charset="0"/>
                </a:rPr>
                <a:t>’</a:t>
              </a:r>
              <a:r>
                <a:rPr lang="en-US" sz="1100" b="1">
                  <a:solidFill>
                    <a:srgbClr val="0C109A"/>
                  </a:solidFill>
                  <a:latin typeface="Helvetica" charset="0"/>
                  <a:ea typeface="ＭＳ Ｐゴシック" charset="0"/>
                  <a:cs typeface="Helvetica" charset="0"/>
                  <a:sym typeface="Helvetica" charset="0"/>
                </a:rPr>
                <a:t>1/17/07</a:t>
              </a:r>
              <a:r>
                <a:rPr lang="ja-JP" altLang="en-US" sz="1100" b="1">
                  <a:solidFill>
                    <a:srgbClr val="0C109A"/>
                  </a:solidFill>
                  <a:latin typeface="Arial"/>
                  <a:ea typeface="ＭＳ Ｐゴシック" charset="0"/>
                  <a:cs typeface="Helvetica" charset="0"/>
                  <a:sym typeface="Helvetica" charset="0"/>
                </a:rPr>
                <a:t>’</a:t>
              </a:r>
              <a:endParaRPr lang="en-US" sz="1100" b="1">
                <a:solidFill>
                  <a:srgbClr val="0C109A"/>
                </a:solidFill>
                <a:latin typeface="Helvetica" charset="0"/>
                <a:ea typeface="ＭＳ Ｐゴシック" charset="0"/>
                <a:cs typeface="Helvetica" charset="0"/>
                <a:sym typeface="Helvetica" charset="0"/>
              </a:endParaRPr>
            </a:p>
          </p:txBody>
        </p:sp>
        <p:sp>
          <p:nvSpPr>
            <p:cNvPr id="21602" name="Line 98"/>
            <p:cNvSpPr>
              <a:spLocks noChangeShapeType="1"/>
            </p:cNvSpPr>
            <p:nvPr/>
          </p:nvSpPr>
          <p:spPr bwMode="auto">
            <a:xfrm rot="10800000">
              <a:off x="504" y="328"/>
              <a:ext cx="8" cy="504"/>
            </a:xfrm>
            <a:prstGeom prst="line">
              <a:avLst/>
            </a:prstGeom>
            <a:grpFill/>
            <a:ln w="76200" cap="flat">
              <a:solidFill>
                <a:schemeClr val="tx1"/>
              </a:solidFill>
              <a:prstDash val="solid"/>
              <a:miter lim="800000"/>
              <a:headEnd type="none" w="med" len="med"/>
              <a:tailEnd type="triangle" w="med" len="med"/>
            </a:ln>
            <a:extLst/>
          </p:spPr>
          <p:txBody>
            <a:bodyPr lIns="0" tIns="0" rIns="0" bIns="0"/>
            <a:lstStyle/>
            <a:p>
              <a:pPr algn="ctr" defTabSz="914400" fontAlgn="base">
                <a:spcBef>
                  <a:spcPct val="0"/>
                </a:spcBef>
                <a:spcAft>
                  <a:spcPct val="0"/>
                </a:spcAft>
              </a:pPr>
              <a:endParaRPr lang="en-US" sz="2800" dirty="0">
                <a:solidFill>
                  <a:srgbClr val="FFFFFF"/>
                </a:solidFill>
                <a:latin typeface="Arial"/>
                <a:ea typeface="ヒラギノ明朝 ProN W3" charset="0"/>
                <a:cs typeface="ヒラギノ明朝 ProN W3" charset="0"/>
                <a:sym typeface="Chalkboard" charset="0"/>
              </a:endParaRPr>
            </a:p>
          </p:txBody>
        </p:sp>
      </p:grpSp>
      <p:grpSp>
        <p:nvGrpSpPr>
          <p:cNvPr id="21611" name="Group 107"/>
          <p:cNvGrpSpPr>
            <a:grpSpLocks/>
          </p:cNvGrpSpPr>
          <p:nvPr/>
        </p:nvGrpSpPr>
        <p:grpSpPr bwMode="auto">
          <a:xfrm>
            <a:off x="1819275" y="3187700"/>
            <a:ext cx="5499100" cy="1143000"/>
            <a:chOff x="0" y="0"/>
            <a:chExt cx="3464" cy="720"/>
          </a:xfrm>
          <a:solidFill>
            <a:srgbClr val="DDDDDD"/>
          </a:solidFill>
        </p:grpSpPr>
        <p:sp>
          <p:nvSpPr>
            <p:cNvPr id="21604" name="Rectangle 100"/>
            <p:cNvSpPr>
              <a:spLocks/>
            </p:cNvSpPr>
            <p:nvPr/>
          </p:nvSpPr>
          <p:spPr bwMode="auto">
            <a:xfrm>
              <a:off x="1365" y="0"/>
              <a:ext cx="784" cy="224"/>
            </a:xfrm>
            <a:prstGeom prst="rect">
              <a:avLst/>
            </a:prstGeom>
            <a:grpFill/>
            <a:ln w="25400" cap="flat">
              <a:solidFill>
                <a:schemeClr val="tx1"/>
              </a:solidFill>
              <a:prstDash val="solid"/>
              <a:miter lim="800000"/>
              <a:headEnd type="none" w="med" len="med"/>
              <a:tailEnd type="none" w="med" len="med"/>
            </a:ln>
          </p:spPr>
          <p:txBody>
            <a:bodyPr lIns="0" tIns="0" rIns="0" bIns="0" anchor="ctr"/>
            <a:lstStyle/>
            <a:p>
              <a:pPr algn="ctr" defTabSz="914400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sz="2000" b="1">
                  <a:solidFill>
                    <a:srgbClr val="0C109A"/>
                  </a:solidFill>
                  <a:latin typeface="Helvetica" charset="0"/>
                  <a:ea typeface="ＭＳ Ｐゴシック" charset="0"/>
                  <a:cs typeface="Helvetica" charset="0"/>
                  <a:sym typeface="Helvetica" charset="0"/>
                </a:rPr>
                <a:t>AND</a:t>
              </a:r>
            </a:p>
          </p:txBody>
        </p:sp>
        <p:grpSp>
          <p:nvGrpSpPr>
            <p:cNvPr id="21607" name="Group 103"/>
            <p:cNvGrpSpPr>
              <a:grpSpLocks/>
            </p:cNvGrpSpPr>
            <p:nvPr/>
          </p:nvGrpSpPr>
          <p:grpSpPr bwMode="auto">
            <a:xfrm>
              <a:off x="2157" y="272"/>
              <a:ext cx="1307" cy="448"/>
              <a:chOff x="0" y="0"/>
              <a:chExt cx="1306" cy="448"/>
            </a:xfrm>
            <a:grpFill/>
          </p:grpSpPr>
          <p:sp>
            <p:nvSpPr>
              <p:cNvPr id="21605" name="Rectangle 101"/>
              <p:cNvSpPr>
                <a:spLocks/>
              </p:cNvSpPr>
              <p:nvPr/>
            </p:nvSpPr>
            <p:spPr bwMode="auto">
              <a:xfrm>
                <a:off x="114" y="44"/>
                <a:ext cx="1192" cy="320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12700" cap="flat">
                    <a:solidFill>
                      <a:srgbClr val="000000"/>
                    </a:solidFill>
                    <a:miter lim="800000"/>
                    <a:headEnd type="none" w="med" len="med"/>
                    <a:tailEnd type="none" w="med" len="med"/>
                  </a14:hiddenLine>
                </a:ext>
              </a:extLst>
            </p:spPr>
            <p:txBody>
              <a:bodyPr lIns="0" tIns="0" rIns="0" bIns="0" anchor="ctr"/>
              <a:lstStyle/>
              <a:p>
                <a:pPr algn="ctr" defTabSz="914400" fontAlgn="base"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1400" b="1">
                    <a:solidFill>
                      <a:srgbClr val="0C109A"/>
                    </a:solidFill>
                    <a:latin typeface="Helvetica" charset="0"/>
                    <a:ea typeface="ＭＳ Ｐゴシック" charset="0"/>
                    <a:cs typeface="Helvetica" charset="0"/>
                    <a:sym typeface="Helvetica" charset="0"/>
                  </a:rPr>
                  <a:t>Position Bitmap</a:t>
                </a:r>
              </a:p>
              <a:p>
                <a:pPr algn="ctr" defTabSz="914400" fontAlgn="base"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1400" b="1">
                    <a:solidFill>
                      <a:srgbClr val="0C109A"/>
                    </a:solidFill>
                    <a:latin typeface="Helvetica" charset="0"/>
                    <a:ea typeface="ＭＳ Ｐゴシック" charset="0"/>
                    <a:cs typeface="Helvetica" charset="0"/>
                    <a:sym typeface="Helvetica" charset="0"/>
                  </a:rPr>
                  <a:t>(1,1,1,1)</a:t>
                </a:r>
              </a:p>
            </p:txBody>
          </p:sp>
          <p:sp>
            <p:nvSpPr>
              <p:cNvPr id="21606" name="Line 102"/>
              <p:cNvSpPr>
                <a:spLocks noChangeShapeType="1"/>
              </p:cNvSpPr>
              <p:nvPr/>
            </p:nvSpPr>
            <p:spPr bwMode="auto">
              <a:xfrm rot="10800000">
                <a:off x="0" y="0"/>
                <a:ext cx="560" cy="448"/>
              </a:xfrm>
              <a:prstGeom prst="line">
                <a:avLst/>
              </a:prstGeom>
              <a:grpFill/>
              <a:ln w="76200" cap="flat">
                <a:solidFill>
                  <a:schemeClr val="tx1"/>
                </a:solidFill>
                <a:prstDash val="solid"/>
                <a:miter lim="800000"/>
                <a:headEnd type="none" w="med" len="med"/>
                <a:tailEnd type="triangle" w="med" len="med"/>
              </a:ln>
              <a:extLst/>
            </p:spPr>
            <p:txBody>
              <a:bodyPr lIns="0" tIns="0" rIns="0" bIns="0"/>
              <a:lstStyle/>
              <a:p>
                <a:pPr algn="ctr" defTabSz="914400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2800" dirty="0">
                  <a:solidFill>
                    <a:srgbClr val="FFFFFF"/>
                  </a:solidFill>
                  <a:latin typeface="Arial"/>
                  <a:ea typeface="ヒラギノ明朝 ProN W3" charset="0"/>
                  <a:cs typeface="ヒラギノ明朝 ProN W3" charset="0"/>
                  <a:sym typeface="Chalkboard" charset="0"/>
                </a:endParaRPr>
              </a:p>
            </p:txBody>
          </p:sp>
        </p:grpSp>
        <p:grpSp>
          <p:nvGrpSpPr>
            <p:cNvPr id="21610" name="Group 106"/>
            <p:cNvGrpSpPr>
              <a:grpSpLocks/>
            </p:cNvGrpSpPr>
            <p:nvPr/>
          </p:nvGrpSpPr>
          <p:grpSpPr bwMode="auto">
            <a:xfrm>
              <a:off x="0" y="251"/>
              <a:ext cx="1397" cy="469"/>
              <a:chOff x="0" y="0"/>
              <a:chExt cx="1397" cy="468"/>
            </a:xfrm>
            <a:grpFill/>
          </p:grpSpPr>
          <p:sp>
            <p:nvSpPr>
              <p:cNvPr id="21608" name="Line 104"/>
              <p:cNvSpPr>
                <a:spLocks noChangeShapeType="1"/>
              </p:cNvSpPr>
              <p:nvPr/>
            </p:nvSpPr>
            <p:spPr bwMode="auto">
              <a:xfrm rot="10800000" flipH="1">
                <a:off x="669" y="20"/>
                <a:ext cx="728" cy="448"/>
              </a:xfrm>
              <a:prstGeom prst="line">
                <a:avLst/>
              </a:prstGeom>
              <a:grpFill/>
              <a:ln w="76200" cap="flat">
                <a:solidFill>
                  <a:schemeClr val="tx1"/>
                </a:solidFill>
                <a:prstDash val="solid"/>
                <a:miter lim="800000"/>
                <a:headEnd type="none" w="med" len="med"/>
                <a:tailEnd type="triangle" w="med" len="med"/>
              </a:ln>
              <a:extLst/>
            </p:spPr>
            <p:txBody>
              <a:bodyPr lIns="0" tIns="0" rIns="0" bIns="0"/>
              <a:lstStyle/>
              <a:p>
                <a:pPr algn="ctr" defTabSz="914400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2800" dirty="0">
                  <a:solidFill>
                    <a:srgbClr val="FFFFFF"/>
                  </a:solidFill>
                  <a:latin typeface="Arial"/>
                  <a:ea typeface="ヒラギノ明朝 ProN W3" charset="0"/>
                  <a:cs typeface="ヒラギノ明朝 ProN W3" charset="0"/>
                  <a:sym typeface="Chalkboard" charset="0"/>
                </a:endParaRPr>
              </a:p>
            </p:txBody>
          </p:sp>
          <p:sp>
            <p:nvSpPr>
              <p:cNvPr id="21609" name="Rectangle 105"/>
              <p:cNvSpPr>
                <a:spLocks/>
              </p:cNvSpPr>
              <p:nvPr/>
            </p:nvSpPr>
            <p:spPr bwMode="auto">
              <a:xfrm>
                <a:off x="0" y="0"/>
                <a:ext cx="1192" cy="320"/>
              </a:xfrm>
              <a:prstGeom prst="rect">
                <a:avLst/>
              </a:prstGeom>
              <a:no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12700" cap="flat">
                    <a:solidFill>
                      <a:srgbClr val="000000"/>
                    </a:solidFill>
                    <a:miter lim="800000"/>
                    <a:headEnd type="none" w="med" len="med"/>
                    <a:tailEnd type="none" w="med" len="med"/>
                  </a14:hiddenLine>
                </a:ext>
              </a:extLst>
            </p:spPr>
            <p:txBody>
              <a:bodyPr lIns="0" tIns="0" rIns="0" bIns="0" anchor="ctr"/>
              <a:lstStyle/>
              <a:p>
                <a:pPr algn="ctr" defTabSz="914400" fontAlgn="base"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1400" b="1" dirty="0">
                    <a:solidFill>
                      <a:srgbClr val="0C109A"/>
                    </a:solidFill>
                    <a:latin typeface="Helvetica" charset="0"/>
                    <a:ea typeface="ＭＳ Ｐゴシック" charset="0"/>
                    <a:cs typeface="Helvetica" charset="0"/>
                    <a:sym typeface="Helvetica" charset="0"/>
                  </a:rPr>
                  <a:t>Position Bitmap</a:t>
                </a:r>
              </a:p>
              <a:p>
                <a:pPr algn="ctr" defTabSz="914400" fontAlgn="base"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1400" b="1" dirty="0">
                    <a:solidFill>
                      <a:srgbClr val="0C109A"/>
                    </a:solidFill>
                    <a:latin typeface="Helvetica" charset="0"/>
                    <a:ea typeface="ＭＳ Ｐゴシック" charset="0"/>
                    <a:cs typeface="Helvetica" charset="0"/>
                    <a:sym typeface="Helvetica" charset="0"/>
                  </a:rPr>
                  <a:t>(1,1,1,0)</a:t>
                </a:r>
              </a:p>
            </p:txBody>
          </p:sp>
        </p:grpSp>
      </p:grpSp>
      <p:grpSp>
        <p:nvGrpSpPr>
          <p:cNvPr id="21615" name="Group 111"/>
          <p:cNvGrpSpPr>
            <a:grpSpLocks/>
          </p:cNvGrpSpPr>
          <p:nvPr/>
        </p:nvGrpSpPr>
        <p:grpSpPr bwMode="auto">
          <a:xfrm>
            <a:off x="3606800" y="1816100"/>
            <a:ext cx="2898775" cy="1384300"/>
            <a:chOff x="0" y="0"/>
            <a:chExt cx="1826" cy="872"/>
          </a:xfrm>
          <a:solidFill>
            <a:srgbClr val="DDDDDD"/>
          </a:solidFill>
        </p:grpSpPr>
        <p:sp>
          <p:nvSpPr>
            <p:cNvPr id="21612" name="Rectangle 108"/>
            <p:cNvSpPr>
              <a:spLocks/>
            </p:cNvSpPr>
            <p:nvPr/>
          </p:nvSpPr>
          <p:spPr bwMode="auto">
            <a:xfrm>
              <a:off x="634" y="436"/>
              <a:ext cx="1192" cy="32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rgbClr val="000000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 algn="ctr" defTabSz="914400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sz="1400" b="1" dirty="0">
                  <a:solidFill>
                    <a:srgbClr val="0C109A"/>
                  </a:solidFill>
                  <a:latin typeface="Helvetica" charset="0"/>
                  <a:ea typeface="ＭＳ Ｐゴシック" charset="0"/>
                  <a:cs typeface="Helvetica" charset="0"/>
                  <a:sym typeface="Helvetica" charset="0"/>
                </a:rPr>
                <a:t>Position Bitmap</a:t>
              </a:r>
            </a:p>
            <a:p>
              <a:pPr algn="ctr" defTabSz="914400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sz="1400" b="1" dirty="0">
                  <a:solidFill>
                    <a:srgbClr val="0C109A"/>
                  </a:solidFill>
                  <a:latin typeface="Helvetica" charset="0"/>
                  <a:ea typeface="ＭＳ Ｐゴシック" charset="0"/>
                  <a:cs typeface="Helvetica" charset="0"/>
                  <a:sym typeface="Helvetica" charset="0"/>
                </a:rPr>
                <a:t>(1,1,1,0)</a:t>
              </a:r>
            </a:p>
          </p:txBody>
        </p:sp>
        <p:sp>
          <p:nvSpPr>
            <p:cNvPr id="21613" name="Line 109"/>
            <p:cNvSpPr>
              <a:spLocks noChangeShapeType="1"/>
            </p:cNvSpPr>
            <p:nvPr/>
          </p:nvSpPr>
          <p:spPr bwMode="auto">
            <a:xfrm rot="10800000">
              <a:off x="632" y="368"/>
              <a:ext cx="8" cy="504"/>
            </a:xfrm>
            <a:prstGeom prst="line">
              <a:avLst/>
            </a:prstGeom>
            <a:grpFill/>
            <a:ln w="76200" cap="flat">
              <a:solidFill>
                <a:schemeClr val="tx1"/>
              </a:solidFill>
              <a:prstDash val="solid"/>
              <a:miter lim="800000"/>
              <a:headEnd type="none" w="med" len="med"/>
              <a:tailEnd type="triangle" w="med" len="med"/>
            </a:ln>
            <a:extLst/>
          </p:spPr>
          <p:txBody>
            <a:bodyPr lIns="0" tIns="0" rIns="0" bIns="0"/>
            <a:lstStyle/>
            <a:p>
              <a:pPr algn="ctr" defTabSz="914400" fontAlgn="base">
                <a:spcBef>
                  <a:spcPct val="0"/>
                </a:spcBef>
                <a:spcAft>
                  <a:spcPct val="0"/>
                </a:spcAft>
              </a:pPr>
              <a:endParaRPr lang="en-US" sz="2800" dirty="0">
                <a:solidFill>
                  <a:srgbClr val="FFFFFF"/>
                </a:solidFill>
                <a:latin typeface="Arial"/>
                <a:ea typeface="ヒラギノ明朝 ProN W3" charset="0"/>
                <a:cs typeface="ヒラギノ明朝 ProN W3" charset="0"/>
                <a:sym typeface="Chalkboard" charset="0"/>
              </a:endParaRPr>
            </a:p>
          </p:txBody>
        </p:sp>
        <p:sp>
          <p:nvSpPr>
            <p:cNvPr id="21614" name="Rectangle 110"/>
            <p:cNvSpPr>
              <a:spLocks/>
            </p:cNvSpPr>
            <p:nvPr/>
          </p:nvSpPr>
          <p:spPr bwMode="auto">
            <a:xfrm>
              <a:off x="0" y="0"/>
              <a:ext cx="1296" cy="288"/>
            </a:xfrm>
            <a:prstGeom prst="rect">
              <a:avLst/>
            </a:prstGeom>
            <a:grpFill/>
            <a:ln w="25400" cap="flat">
              <a:solidFill>
                <a:schemeClr val="tx1"/>
              </a:solidFill>
              <a:prstDash val="solid"/>
              <a:miter lim="800000"/>
              <a:headEnd type="none" w="med" len="med"/>
              <a:tailEnd type="none" w="med" len="med"/>
            </a:ln>
          </p:spPr>
          <p:txBody>
            <a:bodyPr lIns="0" tIns="0" rIns="0" bIns="0" anchor="ctr"/>
            <a:lstStyle/>
            <a:p>
              <a:pPr algn="ctr" defTabSz="914400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sz="2000" b="1">
                  <a:solidFill>
                    <a:srgbClr val="0C109A"/>
                  </a:solidFill>
                  <a:latin typeface="Helvetica" charset="0"/>
                  <a:ea typeface="ＭＳ Ｐゴシック" charset="0"/>
                  <a:cs typeface="Helvetica" charset="0"/>
                  <a:sym typeface="Helvetica" charset="0"/>
                </a:rPr>
                <a:t>Position Lookup</a:t>
              </a:r>
            </a:p>
          </p:txBody>
        </p:sp>
      </p:grpSp>
      <p:sp>
        <p:nvSpPr>
          <p:cNvPr id="21616" name="AutoShape 112"/>
          <p:cNvSpPr>
            <a:spLocks/>
          </p:cNvSpPr>
          <p:nvPr/>
        </p:nvSpPr>
        <p:spPr bwMode="auto">
          <a:xfrm>
            <a:off x="3797300" y="2254250"/>
            <a:ext cx="393700" cy="3371850"/>
          </a:xfrm>
          <a:custGeom>
            <a:avLst/>
            <a:gdLst/>
            <a:ahLst/>
            <a:cxnLst/>
            <a:rect l="0" t="0" r="r" b="b"/>
            <a:pathLst>
              <a:path w="21600" h="21207">
                <a:moveTo>
                  <a:pt x="0" y="21201"/>
                </a:moveTo>
                <a:cubicBezTo>
                  <a:pt x="0" y="21201"/>
                  <a:pt x="21600" y="21600"/>
                  <a:pt x="21600" y="16168"/>
                </a:cubicBezTo>
                <a:cubicBezTo>
                  <a:pt x="21600" y="10736"/>
                  <a:pt x="21600" y="1630"/>
                  <a:pt x="21600" y="1630"/>
                </a:cubicBezTo>
                <a:lnTo>
                  <a:pt x="21600" y="0"/>
                </a:lnTo>
              </a:path>
            </a:pathLst>
          </a:custGeom>
          <a:noFill/>
          <a:ln w="63500" cap="flat">
            <a:solidFill>
              <a:schemeClr val="tx1"/>
            </a:solidFill>
            <a:prstDash val="solid"/>
            <a:miter lim="800000"/>
            <a:headEnd type="none" w="med" len="med"/>
            <a:tailEnd type="triangle" w="med" len="med"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lIns="0" tIns="0" rIns="0" bIns="0"/>
          <a:lstStyle/>
          <a:p>
            <a:pPr algn="ctr" defTabSz="914400" fontAlgn="base">
              <a:spcBef>
                <a:spcPct val="0"/>
              </a:spcBef>
              <a:spcAft>
                <a:spcPct val="0"/>
              </a:spcAft>
            </a:pPr>
            <a:endParaRPr lang="en-US" sz="2800" dirty="0">
              <a:solidFill>
                <a:srgbClr val="FFFFFF"/>
              </a:solidFill>
              <a:latin typeface="Arial"/>
              <a:ea typeface="ヒラギノ明朝 ProN W3" charset="0"/>
              <a:cs typeface="ヒラギノ明朝 ProN W3" charset="0"/>
              <a:sym typeface="Chalkboard" charset="0"/>
            </a:endParaRPr>
          </a:p>
        </p:txBody>
      </p:sp>
      <p:grpSp>
        <p:nvGrpSpPr>
          <p:cNvPr id="21620" name="Group 116"/>
          <p:cNvGrpSpPr>
            <a:grpSpLocks/>
          </p:cNvGrpSpPr>
          <p:nvPr/>
        </p:nvGrpSpPr>
        <p:grpSpPr bwMode="auto">
          <a:xfrm>
            <a:off x="3987800" y="622300"/>
            <a:ext cx="2047875" cy="1168400"/>
            <a:chOff x="0" y="0"/>
            <a:chExt cx="1290" cy="736"/>
          </a:xfrm>
          <a:solidFill>
            <a:srgbClr val="DDDDDD"/>
          </a:solidFill>
        </p:grpSpPr>
        <p:sp>
          <p:nvSpPr>
            <p:cNvPr id="21617" name="Line 113"/>
            <p:cNvSpPr>
              <a:spLocks noChangeShapeType="1"/>
            </p:cNvSpPr>
            <p:nvPr/>
          </p:nvSpPr>
          <p:spPr bwMode="auto">
            <a:xfrm rot="10800000">
              <a:off x="384" y="232"/>
              <a:ext cx="8" cy="504"/>
            </a:xfrm>
            <a:prstGeom prst="line">
              <a:avLst/>
            </a:prstGeom>
            <a:grpFill/>
            <a:ln w="76200" cap="flat">
              <a:solidFill>
                <a:schemeClr val="tx1"/>
              </a:solidFill>
              <a:prstDash val="solid"/>
              <a:miter lim="800000"/>
              <a:headEnd type="none" w="med" len="med"/>
              <a:tailEnd type="triangle" w="med" len="med"/>
            </a:ln>
            <a:extLst/>
          </p:spPr>
          <p:txBody>
            <a:bodyPr lIns="0" tIns="0" rIns="0" bIns="0"/>
            <a:lstStyle/>
            <a:p>
              <a:pPr algn="ctr" defTabSz="914400" fontAlgn="base">
                <a:spcBef>
                  <a:spcPct val="0"/>
                </a:spcBef>
                <a:spcAft>
                  <a:spcPct val="0"/>
                </a:spcAft>
              </a:pPr>
              <a:endParaRPr lang="en-US" sz="2800" dirty="0">
                <a:solidFill>
                  <a:srgbClr val="FFFFFF"/>
                </a:solidFill>
                <a:latin typeface="Arial"/>
                <a:ea typeface="ヒラギノ明朝 ProN W3" charset="0"/>
                <a:cs typeface="ヒラギノ明朝 ProN W3" charset="0"/>
                <a:sym typeface="Chalkboard" charset="0"/>
              </a:endParaRPr>
            </a:p>
          </p:txBody>
        </p:sp>
        <p:sp>
          <p:nvSpPr>
            <p:cNvPr id="21618" name="Rectangle 114"/>
            <p:cNvSpPr>
              <a:spLocks/>
            </p:cNvSpPr>
            <p:nvPr/>
          </p:nvSpPr>
          <p:spPr bwMode="auto">
            <a:xfrm>
              <a:off x="98" y="488"/>
              <a:ext cx="1192" cy="184"/>
            </a:xfrm>
            <a:prstGeom prst="rect">
              <a:avLst/>
            </a:prstGeom>
            <a:noFill/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rgbClr val="000000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 algn="ctr" defTabSz="914400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sz="1400" b="1" dirty="0">
                  <a:solidFill>
                    <a:srgbClr val="0C109A"/>
                  </a:solidFill>
                  <a:latin typeface="Helvetica" charset="0"/>
                  <a:ea typeface="ＭＳ Ｐゴシック" charset="0"/>
                  <a:cs typeface="Helvetica" charset="0"/>
                  <a:sym typeface="Helvetica" charset="0"/>
                </a:rPr>
                <a:t>Prices</a:t>
              </a:r>
            </a:p>
          </p:txBody>
        </p:sp>
        <p:sp>
          <p:nvSpPr>
            <p:cNvPr id="21619" name="Rectangle 115"/>
            <p:cNvSpPr>
              <a:spLocks/>
            </p:cNvSpPr>
            <p:nvPr/>
          </p:nvSpPr>
          <p:spPr bwMode="auto">
            <a:xfrm>
              <a:off x="0" y="0"/>
              <a:ext cx="784" cy="224"/>
            </a:xfrm>
            <a:prstGeom prst="rect">
              <a:avLst/>
            </a:prstGeom>
            <a:grpFill/>
            <a:ln w="25400" cap="flat">
              <a:solidFill>
                <a:schemeClr val="tx1"/>
              </a:solidFill>
              <a:prstDash val="solid"/>
              <a:miter lim="800000"/>
              <a:headEnd type="none" w="med" len="med"/>
              <a:tailEnd type="none" w="med" len="med"/>
            </a:ln>
          </p:spPr>
          <p:txBody>
            <a:bodyPr lIns="0" tIns="0" rIns="0" bIns="0" anchor="ctr"/>
            <a:lstStyle/>
            <a:p>
              <a:pPr algn="ctr" defTabSz="914400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sz="2000" b="1">
                  <a:solidFill>
                    <a:srgbClr val="0C109A"/>
                  </a:solidFill>
                  <a:latin typeface="Helvetica" charset="0"/>
                  <a:ea typeface="ＭＳ Ｐゴシック" charset="0"/>
                  <a:cs typeface="Helvetica" charset="0"/>
                  <a:sym typeface="Helvetica" charset="0"/>
                </a:rPr>
                <a:t>AVG</a:t>
              </a:r>
            </a:p>
          </p:txBody>
        </p:sp>
      </p:grpSp>
      <p:sp>
        <p:nvSpPr>
          <p:cNvPr id="21621" name="AutoShape 117"/>
          <p:cNvSpPr>
            <a:spLocks/>
          </p:cNvSpPr>
          <p:nvPr/>
        </p:nvSpPr>
        <p:spPr bwMode="auto">
          <a:xfrm>
            <a:off x="6045200" y="876300"/>
            <a:ext cx="3035300" cy="1587500"/>
          </a:xfrm>
          <a:prstGeom prst="roundRect">
            <a:avLst>
              <a:gd name="adj" fmla="val 12000"/>
            </a:avLst>
          </a:prstGeom>
          <a:solidFill>
            <a:srgbClr val="0004FF">
              <a:alpha val="49803"/>
            </a:srgbClr>
          </a:solidFill>
          <a:ln w="25400" cap="flat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</p:spPr>
        <p:txBody>
          <a:bodyPr lIns="0" tIns="0" rIns="0" bIns="0" anchor="ctr"/>
          <a:lstStyle/>
          <a:p>
            <a:pPr algn="ctr" defTabSz="914400" fontAlgn="base">
              <a:spcBef>
                <a:spcPct val="0"/>
              </a:spcBef>
              <a:spcAft>
                <a:spcPct val="0"/>
              </a:spcAft>
            </a:pPr>
            <a:r>
              <a:rPr lang="en-US" sz="2800" b="1" dirty="0" smtClean="0">
                <a:solidFill>
                  <a:srgbClr val="FFF009"/>
                </a:solidFill>
                <a:latin typeface="Helvetica" charset="0"/>
                <a:ea typeface="ＭＳ Ｐゴシック" charset="0"/>
                <a:cs typeface="Helvetica" charset="0"/>
                <a:sym typeface="Helvetica" charset="0"/>
              </a:rPr>
              <a:t>Much less data flowing through memory</a:t>
            </a:r>
          </a:p>
        </p:txBody>
      </p:sp>
      <p:sp>
        <p:nvSpPr>
          <p:cNvPr id="21622" name="Rectangle 118"/>
          <p:cNvSpPr>
            <a:spLocks/>
          </p:cNvSpPr>
          <p:nvPr/>
        </p:nvSpPr>
        <p:spPr bwMode="auto">
          <a:xfrm>
            <a:off x="210379" y="6053207"/>
            <a:ext cx="1984305" cy="7078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 cap="flat">
                <a:solidFill>
                  <a:srgbClr val="000000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wrap="none" lIns="0" tIns="0" rIns="0" bIns="0" anchor="ctr">
            <a:spAutoFit/>
          </a:bodyPr>
          <a:lstStyle/>
          <a:p>
            <a:pPr algn="ctr" defTabSz="914400" fontAlgn="base">
              <a:spcBef>
                <a:spcPct val="0"/>
              </a:spcBef>
              <a:spcAft>
                <a:spcPct val="0"/>
              </a:spcAft>
            </a:pPr>
            <a:r>
              <a:rPr lang="en-US" sz="2300" dirty="0">
                <a:solidFill>
                  <a:srgbClr val="0C109A"/>
                </a:solidFill>
                <a:latin typeface="Arial"/>
                <a:ea typeface="ＭＳ Ｐゴシック" charset="0"/>
                <a:cs typeface="Arial"/>
                <a:sym typeface="Chalkboard" charset="0"/>
              </a:rPr>
              <a:t>See Abadi et al</a:t>
            </a:r>
          </a:p>
          <a:p>
            <a:pPr algn="ctr" defTabSz="914400" fontAlgn="base">
              <a:spcBef>
                <a:spcPct val="0"/>
              </a:spcBef>
              <a:spcAft>
                <a:spcPct val="0"/>
              </a:spcAft>
            </a:pPr>
            <a:r>
              <a:rPr lang="en-US" sz="2300" dirty="0">
                <a:solidFill>
                  <a:srgbClr val="0C109A"/>
                </a:solidFill>
                <a:latin typeface="Arial"/>
                <a:ea typeface="ＭＳ Ｐゴシック" charset="0"/>
                <a:cs typeface="Arial"/>
                <a:sym typeface="Chalkboard" charset="0"/>
              </a:rPr>
              <a:t>ICDE 07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6371330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73612"/>
    </mc:Choice>
    <mc:Fallback xmlns="">
      <p:transition advTm="7361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68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6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68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6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168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6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 nodeType="clickPar">
                      <p:stCondLst>
                        <p:cond delay="indefinite"/>
                      </p:stCondLst>
                      <p:childTnLst>
                        <p:par>
                          <p:cTn id="1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" presetID="168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6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 nodeType="clickPar">
                      <p:stCondLst>
                        <p:cond delay="indefinite"/>
                      </p:stCondLst>
                      <p:childTnLst>
                        <p:par>
                          <p:cTn id="2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1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6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3" dur="500"/>
                                        <p:tgtEl>
                                          <p:spTgt spid="216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 nodeType="clickPar">
                      <p:stCondLst>
                        <p:cond delay="indefinite"/>
                      </p:stCondLst>
                      <p:childTnLst>
                        <p:par>
                          <p:cTn id="2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6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6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8" dur="500"/>
                                        <p:tgtEl>
                                          <p:spTgt spid="216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 nodeType="clickPar">
                      <p:stCondLst>
                        <p:cond delay="indefinite"/>
                      </p:stCondLst>
                      <p:childTnLst>
                        <p:par>
                          <p:cTn id="3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1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6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3" dur="500"/>
                                        <p:tgtEl>
                                          <p:spTgt spid="216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616" grpId="0" animBg="1"/>
      <p:bldP spid="21621" grpId="0" animBg="1" autoUpdateAnimBg="0"/>
    </p:bld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473777"/>
            <a:ext cx="8229600" cy="2023364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dirty="0" smtClean="0"/>
              <a:t>P = 3; H(x) = x mod P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R=5,4,3,6,9,14,1,7,11</a:t>
            </a:r>
          </a:p>
          <a:p>
            <a:pPr marL="0" indent="0">
              <a:buNone/>
            </a:pPr>
            <a:r>
              <a:rPr lang="en-US" dirty="0" smtClean="0"/>
              <a:t>S=2,3,7,12,9,8,4,15,6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/>
          </p:nvPr>
        </p:nvGraphicFramePr>
        <p:xfrm>
          <a:off x="652403" y="3874970"/>
          <a:ext cx="3107922" cy="1112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35974"/>
                <a:gridCol w="1035974"/>
                <a:gridCol w="1035974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R0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R1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R2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mtClean="0"/>
                        <a:t>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mtClean="0"/>
                        <a:t>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5" name="Table 4"/>
          <p:cNvGraphicFramePr>
            <a:graphicFrameLocks noGrp="1"/>
          </p:cNvGraphicFramePr>
          <p:nvPr>
            <p:extLst/>
          </p:nvPr>
        </p:nvGraphicFramePr>
        <p:xfrm>
          <a:off x="4602481" y="3874970"/>
          <a:ext cx="3107922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35974"/>
                <a:gridCol w="1035974"/>
                <a:gridCol w="1035974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F0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F1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F2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5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14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7" name="Down Arrow 6"/>
          <p:cNvSpPr/>
          <p:nvPr/>
        </p:nvSpPr>
        <p:spPr>
          <a:xfrm>
            <a:off x="3573554" y="2204022"/>
            <a:ext cx="136965" cy="286399"/>
          </a:xfrm>
          <a:prstGeom prst="down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358609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473777"/>
            <a:ext cx="8229600" cy="2023364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dirty="0" smtClean="0"/>
              <a:t>P = 3; H(x) = x mod P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R=5,4,3,6,9,14,1,7,11</a:t>
            </a:r>
          </a:p>
          <a:p>
            <a:pPr marL="0" indent="0">
              <a:buNone/>
            </a:pPr>
            <a:r>
              <a:rPr lang="en-US" dirty="0" smtClean="0"/>
              <a:t>S=2,3,7,12,9,8,4,15,6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/>
          </p:nvPr>
        </p:nvGraphicFramePr>
        <p:xfrm>
          <a:off x="652403" y="3874970"/>
          <a:ext cx="3107922" cy="1112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35974"/>
                <a:gridCol w="1035974"/>
                <a:gridCol w="1035974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R0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R1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R2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mtClean="0"/>
                        <a:t>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mtClean="0"/>
                        <a:t>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11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5" name="Table 4"/>
          <p:cNvGraphicFramePr>
            <a:graphicFrameLocks noGrp="1"/>
          </p:cNvGraphicFramePr>
          <p:nvPr>
            <p:extLst/>
          </p:nvPr>
        </p:nvGraphicFramePr>
        <p:xfrm>
          <a:off x="4602481" y="3874970"/>
          <a:ext cx="3107922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35974"/>
                <a:gridCol w="1035974"/>
                <a:gridCol w="1035974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F0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F1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F2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5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14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7" name="Down Arrow 6"/>
          <p:cNvSpPr/>
          <p:nvPr/>
        </p:nvSpPr>
        <p:spPr>
          <a:xfrm>
            <a:off x="3573554" y="2204022"/>
            <a:ext cx="136965" cy="286399"/>
          </a:xfrm>
          <a:prstGeom prst="down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76206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473777"/>
            <a:ext cx="8229600" cy="2023364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dirty="0" smtClean="0"/>
              <a:t>P = 3; H(x) = x mod P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R=5,4,3,6,9,14,1,7,11</a:t>
            </a:r>
          </a:p>
          <a:p>
            <a:pPr marL="0" indent="0">
              <a:buNone/>
            </a:pPr>
            <a:r>
              <a:rPr lang="en-US" dirty="0" smtClean="0"/>
              <a:t>S=2,3,7,12,9,8,4,15,6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/>
          </p:nvPr>
        </p:nvGraphicFramePr>
        <p:xfrm>
          <a:off x="652403" y="3874970"/>
          <a:ext cx="3107922" cy="1112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35974"/>
                <a:gridCol w="1035974"/>
                <a:gridCol w="1035974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R0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R1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R2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5" name="Table 4"/>
          <p:cNvGraphicFramePr>
            <a:graphicFrameLocks noGrp="1"/>
          </p:cNvGraphicFramePr>
          <p:nvPr>
            <p:extLst/>
          </p:nvPr>
        </p:nvGraphicFramePr>
        <p:xfrm>
          <a:off x="4602481" y="3874970"/>
          <a:ext cx="3107922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35974"/>
                <a:gridCol w="1035974"/>
                <a:gridCol w="1035974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F0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F1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F2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5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14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11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7" name="Down Arrow 6"/>
          <p:cNvSpPr/>
          <p:nvPr/>
        </p:nvSpPr>
        <p:spPr>
          <a:xfrm>
            <a:off x="3573554" y="2204022"/>
            <a:ext cx="136965" cy="286399"/>
          </a:xfrm>
          <a:prstGeom prst="down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484807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473777"/>
            <a:ext cx="8229600" cy="2023364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dirty="0" smtClean="0"/>
              <a:t>P = 3; H(x) = x mod P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R=5,4,3,6,9,14,1,7,11</a:t>
            </a:r>
          </a:p>
          <a:p>
            <a:pPr marL="0" indent="0">
              <a:buNone/>
            </a:pPr>
            <a:r>
              <a:rPr lang="en-US" dirty="0" smtClean="0"/>
              <a:t>S=2,3,7,12,9,8,4,15,6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/>
          </p:nvPr>
        </p:nvGraphicFramePr>
        <p:xfrm>
          <a:off x="4602481" y="4086657"/>
          <a:ext cx="3107922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35974"/>
                <a:gridCol w="1035974"/>
                <a:gridCol w="1035974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F0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F1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F2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12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8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15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8" name="Table 7"/>
          <p:cNvGraphicFramePr>
            <a:graphicFrameLocks noGrp="1"/>
          </p:cNvGraphicFramePr>
          <p:nvPr>
            <p:extLst/>
          </p:nvPr>
        </p:nvGraphicFramePr>
        <p:xfrm>
          <a:off x="733078" y="4079540"/>
          <a:ext cx="3107922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35974"/>
                <a:gridCol w="1035974"/>
                <a:gridCol w="1035974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F0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F1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F2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5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14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11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6" name="TextBox 5"/>
          <p:cNvSpPr txBox="1"/>
          <p:nvPr/>
        </p:nvSpPr>
        <p:spPr>
          <a:xfrm>
            <a:off x="1705843" y="3681807"/>
            <a:ext cx="22288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prstClr val="black"/>
                </a:solidFill>
              </a:rPr>
              <a:t>R Files</a:t>
            </a:r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5655921" y="3671809"/>
            <a:ext cx="22288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prstClr val="black"/>
                </a:solidFill>
              </a:rPr>
              <a:t>S</a:t>
            </a:r>
            <a:r>
              <a:rPr lang="en-US" dirty="0" smtClean="0">
                <a:solidFill>
                  <a:prstClr val="black"/>
                </a:solidFill>
              </a:rPr>
              <a:t> Files</a:t>
            </a:r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10" name="Down Arrow 9"/>
          <p:cNvSpPr/>
          <p:nvPr/>
        </p:nvSpPr>
        <p:spPr>
          <a:xfrm>
            <a:off x="921405" y="2826628"/>
            <a:ext cx="136965" cy="286399"/>
          </a:xfrm>
          <a:prstGeom prst="down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126416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0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03161E-6 4.50255E-6 L 0.29842 4.50255E-6 " pathEditMode="relative" ptsTypes="AA">
                                      <p:cBhvr>
                                        <p:cTn id="10" dur="2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0" grpId="0" animBg="1"/>
      <p:bldP spid="10" grpId="1" animBg="1"/>
      <p:bldP spid="10" grpId="2" animBg="1"/>
    </p:bld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473777"/>
            <a:ext cx="8229600" cy="2023364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dirty="0" smtClean="0"/>
              <a:t>P = 3; H(x) = x mod P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R=5,4,3,6,9,14,1,7,11</a:t>
            </a:r>
          </a:p>
          <a:p>
            <a:pPr marL="0" indent="0">
              <a:buNone/>
            </a:pPr>
            <a:r>
              <a:rPr lang="en-US" dirty="0" smtClean="0"/>
              <a:t>S=2,3,7,12,9,8,4,15,6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/>
          </p:nvPr>
        </p:nvGraphicFramePr>
        <p:xfrm>
          <a:off x="4602481" y="4086657"/>
          <a:ext cx="3107922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35974"/>
                <a:gridCol w="1035974"/>
                <a:gridCol w="1035974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F0</a:t>
                      </a:r>
                      <a:endParaRPr lang="en-US" dirty="0"/>
                    </a:p>
                  </a:txBody>
                  <a:tcPr>
                    <a:solidFill>
                      <a:srgbClr val="9BBB59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F1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F2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3</a:t>
                      </a:r>
                      <a:endParaRPr lang="en-US" dirty="0"/>
                    </a:p>
                  </a:txBody>
                  <a:tcPr>
                    <a:solidFill>
                      <a:srgbClr val="9BBB59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12</a:t>
                      </a:r>
                      <a:endParaRPr lang="en-US" dirty="0"/>
                    </a:p>
                  </a:txBody>
                  <a:tcPr>
                    <a:solidFill>
                      <a:srgbClr val="9BBB59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8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9</a:t>
                      </a:r>
                      <a:endParaRPr lang="en-US" dirty="0"/>
                    </a:p>
                  </a:txBody>
                  <a:tcPr>
                    <a:solidFill>
                      <a:srgbClr val="9BBB5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15</a:t>
                      </a:r>
                      <a:endParaRPr lang="en-US" dirty="0"/>
                    </a:p>
                  </a:txBody>
                  <a:tcPr>
                    <a:solidFill>
                      <a:srgbClr val="9BBB5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6</a:t>
                      </a:r>
                      <a:endParaRPr lang="en-US" dirty="0"/>
                    </a:p>
                  </a:txBody>
                  <a:tcPr>
                    <a:solidFill>
                      <a:srgbClr val="9BBB5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8" name="Table 7"/>
          <p:cNvGraphicFramePr>
            <a:graphicFrameLocks noGrp="1"/>
          </p:cNvGraphicFramePr>
          <p:nvPr>
            <p:extLst/>
          </p:nvPr>
        </p:nvGraphicFramePr>
        <p:xfrm>
          <a:off x="733078" y="4079540"/>
          <a:ext cx="3107922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35974"/>
                <a:gridCol w="1035974"/>
                <a:gridCol w="1035974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F0</a:t>
                      </a:r>
                      <a:endParaRPr lang="en-US" dirty="0"/>
                    </a:p>
                  </a:txBody>
                  <a:tcPr>
                    <a:solidFill>
                      <a:srgbClr val="9BBB59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F1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F2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3</a:t>
                      </a:r>
                      <a:endParaRPr lang="en-US" dirty="0"/>
                    </a:p>
                  </a:txBody>
                  <a:tcPr>
                    <a:solidFill>
                      <a:srgbClr val="9BBB59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5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6</a:t>
                      </a:r>
                      <a:endParaRPr lang="en-US" dirty="0"/>
                    </a:p>
                  </a:txBody>
                  <a:tcPr>
                    <a:solidFill>
                      <a:srgbClr val="9BBB59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14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9</a:t>
                      </a:r>
                      <a:endParaRPr lang="en-US" dirty="0"/>
                    </a:p>
                  </a:txBody>
                  <a:tcPr>
                    <a:solidFill>
                      <a:srgbClr val="9BBB59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11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rgbClr val="9BBB5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6" name="TextBox 5"/>
          <p:cNvSpPr txBox="1"/>
          <p:nvPr/>
        </p:nvSpPr>
        <p:spPr>
          <a:xfrm>
            <a:off x="1705843" y="3681807"/>
            <a:ext cx="22288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prstClr val="black"/>
                </a:solidFill>
              </a:rPr>
              <a:t>R Files</a:t>
            </a:r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5655921" y="3671809"/>
            <a:ext cx="22288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prstClr val="black"/>
                </a:solidFill>
              </a:rPr>
              <a:t>S</a:t>
            </a:r>
            <a:r>
              <a:rPr lang="en-US" dirty="0" smtClean="0">
                <a:solidFill>
                  <a:prstClr val="black"/>
                </a:solidFill>
              </a:rPr>
              <a:t> Files</a:t>
            </a:r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5129979" y="1867817"/>
            <a:ext cx="317510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prstClr val="black"/>
                </a:solidFill>
              </a:rPr>
              <a:t>Matches:</a:t>
            </a:r>
          </a:p>
          <a:p>
            <a:r>
              <a:rPr lang="en-US" dirty="0">
                <a:solidFill>
                  <a:prstClr val="black"/>
                </a:solidFill>
              </a:rPr>
              <a:t>	</a:t>
            </a:r>
            <a:endParaRPr lang="en-US" dirty="0" smtClean="0">
              <a:solidFill>
                <a:prstClr val="black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622570" y="5933740"/>
            <a:ext cx="33120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prstClr val="black"/>
                </a:solidFill>
              </a:rPr>
              <a:t>Load F0 from R into memory</a:t>
            </a:r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443025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473777"/>
            <a:ext cx="8229600" cy="2023364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dirty="0" smtClean="0"/>
              <a:t>P = 3; H(x) = x mod P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R=5,4,3,6,9,14,1,7,11</a:t>
            </a:r>
          </a:p>
          <a:p>
            <a:pPr marL="0" indent="0">
              <a:buNone/>
            </a:pPr>
            <a:r>
              <a:rPr lang="en-US" dirty="0" smtClean="0"/>
              <a:t>S=2,3,7,12,9,8,4,15,6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/>
          </p:nvPr>
        </p:nvGraphicFramePr>
        <p:xfrm>
          <a:off x="4602481" y="4086657"/>
          <a:ext cx="3107922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35974"/>
                <a:gridCol w="1035974"/>
                <a:gridCol w="1035974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F0</a:t>
                      </a:r>
                      <a:endParaRPr lang="en-US" dirty="0"/>
                    </a:p>
                  </a:txBody>
                  <a:tcPr>
                    <a:solidFill>
                      <a:srgbClr val="9BBB59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F1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F2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3</a:t>
                      </a:r>
                      <a:endParaRPr lang="en-US" dirty="0"/>
                    </a:p>
                  </a:txBody>
                  <a:tcPr>
                    <a:solidFill>
                      <a:srgbClr val="9BBB59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12</a:t>
                      </a:r>
                      <a:endParaRPr lang="en-US" dirty="0"/>
                    </a:p>
                  </a:txBody>
                  <a:tcPr>
                    <a:solidFill>
                      <a:srgbClr val="9BBB59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8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9</a:t>
                      </a:r>
                      <a:endParaRPr lang="en-US" dirty="0"/>
                    </a:p>
                  </a:txBody>
                  <a:tcPr>
                    <a:solidFill>
                      <a:srgbClr val="9BBB5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15</a:t>
                      </a:r>
                      <a:endParaRPr lang="en-US" dirty="0"/>
                    </a:p>
                  </a:txBody>
                  <a:tcPr>
                    <a:solidFill>
                      <a:srgbClr val="9BBB5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6</a:t>
                      </a:r>
                      <a:endParaRPr lang="en-US" dirty="0"/>
                    </a:p>
                  </a:txBody>
                  <a:tcPr>
                    <a:solidFill>
                      <a:srgbClr val="9BBB5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8" name="Table 7"/>
          <p:cNvGraphicFramePr>
            <a:graphicFrameLocks noGrp="1"/>
          </p:cNvGraphicFramePr>
          <p:nvPr>
            <p:extLst/>
          </p:nvPr>
        </p:nvGraphicFramePr>
        <p:xfrm>
          <a:off x="733078" y="4079540"/>
          <a:ext cx="3107922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35974"/>
                <a:gridCol w="1035974"/>
                <a:gridCol w="1035974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F0</a:t>
                      </a:r>
                      <a:endParaRPr lang="en-US" dirty="0"/>
                    </a:p>
                  </a:txBody>
                  <a:tcPr>
                    <a:solidFill>
                      <a:srgbClr val="9BBB59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F1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F2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3</a:t>
                      </a:r>
                      <a:endParaRPr lang="en-US" dirty="0"/>
                    </a:p>
                  </a:txBody>
                  <a:tcPr>
                    <a:solidFill>
                      <a:srgbClr val="9BBB59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5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6</a:t>
                      </a:r>
                      <a:endParaRPr lang="en-US" dirty="0"/>
                    </a:p>
                  </a:txBody>
                  <a:tcPr>
                    <a:solidFill>
                      <a:srgbClr val="9BBB59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14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9</a:t>
                      </a:r>
                      <a:endParaRPr lang="en-US" dirty="0"/>
                    </a:p>
                  </a:txBody>
                  <a:tcPr>
                    <a:solidFill>
                      <a:srgbClr val="9BBB59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11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rgbClr val="9BBB5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6" name="TextBox 5"/>
          <p:cNvSpPr txBox="1"/>
          <p:nvPr/>
        </p:nvSpPr>
        <p:spPr>
          <a:xfrm>
            <a:off x="1705843" y="3681807"/>
            <a:ext cx="22288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prstClr val="black"/>
                </a:solidFill>
              </a:rPr>
              <a:t>R Files</a:t>
            </a:r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5655921" y="3671809"/>
            <a:ext cx="22288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prstClr val="black"/>
                </a:solidFill>
              </a:rPr>
              <a:t>S</a:t>
            </a:r>
            <a:r>
              <a:rPr lang="en-US" dirty="0" smtClean="0">
                <a:solidFill>
                  <a:prstClr val="black"/>
                </a:solidFill>
              </a:rPr>
              <a:t> Files</a:t>
            </a:r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5129979" y="1867817"/>
            <a:ext cx="317510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prstClr val="black"/>
                </a:solidFill>
              </a:rPr>
              <a:t>Matches:</a:t>
            </a:r>
          </a:p>
          <a:p>
            <a:r>
              <a:rPr lang="en-US" dirty="0">
                <a:solidFill>
                  <a:prstClr val="black"/>
                </a:solidFill>
              </a:rPr>
              <a:t>	</a:t>
            </a:r>
            <a:endParaRPr lang="en-US" dirty="0" smtClean="0">
              <a:solidFill>
                <a:prstClr val="black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622570" y="5933740"/>
            <a:ext cx="33120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prstClr val="black"/>
                </a:solidFill>
              </a:rPr>
              <a:t>Load F0 from R into memory</a:t>
            </a:r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4572648" y="6316976"/>
            <a:ext cx="33120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prstClr val="black"/>
                </a:solidFill>
              </a:rPr>
              <a:t>Scan F0 from S</a:t>
            </a:r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11" name="Right Arrow 10"/>
          <p:cNvSpPr/>
          <p:nvPr/>
        </p:nvSpPr>
        <p:spPr>
          <a:xfrm>
            <a:off x="4233477" y="4594829"/>
            <a:ext cx="339171" cy="124521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736235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473777"/>
            <a:ext cx="8229600" cy="2023364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dirty="0" smtClean="0"/>
              <a:t>P = 3; H(x) = x mod P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R=5,4,3,6,9,14,1,7,11</a:t>
            </a:r>
          </a:p>
          <a:p>
            <a:pPr marL="0" indent="0">
              <a:buNone/>
            </a:pPr>
            <a:r>
              <a:rPr lang="en-US" dirty="0" smtClean="0"/>
              <a:t>S=2,3,7,12,9,8,4,15,6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/>
          </p:nvPr>
        </p:nvGraphicFramePr>
        <p:xfrm>
          <a:off x="4602481" y="4086657"/>
          <a:ext cx="3107922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35974"/>
                <a:gridCol w="1035974"/>
                <a:gridCol w="1035974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F0</a:t>
                      </a:r>
                      <a:endParaRPr lang="en-US" dirty="0"/>
                    </a:p>
                  </a:txBody>
                  <a:tcPr>
                    <a:solidFill>
                      <a:srgbClr val="9BBB59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F1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F2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3</a:t>
                      </a:r>
                      <a:endParaRPr lang="en-US" dirty="0"/>
                    </a:p>
                  </a:txBody>
                  <a:tcPr>
                    <a:solidFill>
                      <a:srgbClr val="9BBB59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12</a:t>
                      </a:r>
                      <a:endParaRPr lang="en-US" dirty="0"/>
                    </a:p>
                  </a:txBody>
                  <a:tcPr>
                    <a:solidFill>
                      <a:srgbClr val="9BBB59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8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9</a:t>
                      </a:r>
                      <a:endParaRPr lang="en-US" dirty="0"/>
                    </a:p>
                  </a:txBody>
                  <a:tcPr>
                    <a:solidFill>
                      <a:srgbClr val="9BBB5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15</a:t>
                      </a:r>
                      <a:endParaRPr lang="en-US" dirty="0"/>
                    </a:p>
                  </a:txBody>
                  <a:tcPr>
                    <a:solidFill>
                      <a:srgbClr val="9BBB5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6</a:t>
                      </a:r>
                      <a:endParaRPr lang="en-US" dirty="0"/>
                    </a:p>
                  </a:txBody>
                  <a:tcPr>
                    <a:solidFill>
                      <a:srgbClr val="9BBB5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8" name="Table 7"/>
          <p:cNvGraphicFramePr>
            <a:graphicFrameLocks noGrp="1"/>
          </p:cNvGraphicFramePr>
          <p:nvPr>
            <p:extLst/>
          </p:nvPr>
        </p:nvGraphicFramePr>
        <p:xfrm>
          <a:off x="733078" y="4079540"/>
          <a:ext cx="3107922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35974"/>
                <a:gridCol w="1035974"/>
                <a:gridCol w="1035974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F0</a:t>
                      </a:r>
                      <a:endParaRPr lang="en-US" dirty="0"/>
                    </a:p>
                  </a:txBody>
                  <a:tcPr>
                    <a:solidFill>
                      <a:srgbClr val="9BBB59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F1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F2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3</a:t>
                      </a:r>
                      <a:endParaRPr lang="en-US" dirty="0"/>
                    </a:p>
                  </a:txBody>
                  <a:tcPr>
                    <a:solidFill>
                      <a:srgbClr val="9BBB59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5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6</a:t>
                      </a:r>
                      <a:endParaRPr lang="en-US" dirty="0"/>
                    </a:p>
                  </a:txBody>
                  <a:tcPr>
                    <a:solidFill>
                      <a:srgbClr val="9BBB59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14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9</a:t>
                      </a:r>
                      <a:endParaRPr lang="en-US" dirty="0"/>
                    </a:p>
                  </a:txBody>
                  <a:tcPr>
                    <a:solidFill>
                      <a:srgbClr val="9BBB59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11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rgbClr val="9BBB5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6" name="TextBox 5"/>
          <p:cNvSpPr txBox="1"/>
          <p:nvPr/>
        </p:nvSpPr>
        <p:spPr>
          <a:xfrm>
            <a:off x="1705843" y="3681807"/>
            <a:ext cx="22288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prstClr val="black"/>
                </a:solidFill>
              </a:rPr>
              <a:t>R Files</a:t>
            </a:r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5655921" y="3671809"/>
            <a:ext cx="22288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prstClr val="black"/>
                </a:solidFill>
              </a:rPr>
              <a:t>S</a:t>
            </a:r>
            <a:r>
              <a:rPr lang="en-US" dirty="0" smtClean="0">
                <a:solidFill>
                  <a:prstClr val="black"/>
                </a:solidFill>
              </a:rPr>
              <a:t> Files</a:t>
            </a:r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5129979" y="1867817"/>
            <a:ext cx="317510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prstClr val="black"/>
                </a:solidFill>
              </a:rPr>
              <a:t>Matches:</a:t>
            </a:r>
          </a:p>
          <a:p>
            <a:r>
              <a:rPr lang="en-US" dirty="0" smtClean="0">
                <a:solidFill>
                  <a:prstClr val="black"/>
                </a:solidFill>
              </a:rPr>
              <a:t>3,3</a:t>
            </a:r>
          </a:p>
          <a:p>
            <a:r>
              <a:rPr lang="en-US" dirty="0">
                <a:solidFill>
                  <a:prstClr val="black"/>
                </a:solidFill>
              </a:rPr>
              <a:t>	</a:t>
            </a:r>
            <a:endParaRPr lang="en-US" dirty="0" smtClean="0">
              <a:solidFill>
                <a:prstClr val="black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622570" y="5933740"/>
            <a:ext cx="33120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prstClr val="black"/>
                </a:solidFill>
              </a:rPr>
              <a:t>Load F0 from R into memory</a:t>
            </a:r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4572648" y="6316976"/>
            <a:ext cx="33120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prstClr val="black"/>
                </a:solidFill>
              </a:rPr>
              <a:t>Scan F0 from S</a:t>
            </a:r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11" name="Right Arrow 10"/>
          <p:cNvSpPr/>
          <p:nvPr/>
        </p:nvSpPr>
        <p:spPr>
          <a:xfrm>
            <a:off x="4233477" y="4594829"/>
            <a:ext cx="339171" cy="124521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586269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473777"/>
            <a:ext cx="8229600" cy="2023364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dirty="0" smtClean="0"/>
              <a:t>P = 3; H(x) = x mod P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R=5,4,3,6,9,14,1,7,11</a:t>
            </a:r>
          </a:p>
          <a:p>
            <a:pPr marL="0" indent="0">
              <a:buNone/>
            </a:pPr>
            <a:r>
              <a:rPr lang="en-US" dirty="0" smtClean="0"/>
              <a:t>S=2,3,7,12,9,8,4,15,6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/>
          </p:nvPr>
        </p:nvGraphicFramePr>
        <p:xfrm>
          <a:off x="4602481" y="4086657"/>
          <a:ext cx="3107922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35974"/>
                <a:gridCol w="1035974"/>
                <a:gridCol w="1035974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F0</a:t>
                      </a:r>
                      <a:endParaRPr lang="en-US" dirty="0"/>
                    </a:p>
                  </a:txBody>
                  <a:tcPr>
                    <a:solidFill>
                      <a:srgbClr val="9BBB59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F1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F2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3</a:t>
                      </a:r>
                      <a:endParaRPr lang="en-US" dirty="0"/>
                    </a:p>
                  </a:txBody>
                  <a:tcPr>
                    <a:solidFill>
                      <a:srgbClr val="9BBB59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12</a:t>
                      </a:r>
                      <a:endParaRPr lang="en-US" dirty="0"/>
                    </a:p>
                  </a:txBody>
                  <a:tcPr>
                    <a:solidFill>
                      <a:srgbClr val="9BBB59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8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9</a:t>
                      </a:r>
                      <a:endParaRPr lang="en-US" dirty="0"/>
                    </a:p>
                  </a:txBody>
                  <a:tcPr>
                    <a:solidFill>
                      <a:srgbClr val="9BBB5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15</a:t>
                      </a:r>
                      <a:endParaRPr lang="en-US" dirty="0"/>
                    </a:p>
                  </a:txBody>
                  <a:tcPr>
                    <a:solidFill>
                      <a:srgbClr val="9BBB5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6</a:t>
                      </a:r>
                      <a:endParaRPr lang="en-US" dirty="0"/>
                    </a:p>
                  </a:txBody>
                  <a:tcPr>
                    <a:solidFill>
                      <a:srgbClr val="9BBB5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8" name="Table 7"/>
          <p:cNvGraphicFramePr>
            <a:graphicFrameLocks noGrp="1"/>
          </p:cNvGraphicFramePr>
          <p:nvPr>
            <p:extLst/>
          </p:nvPr>
        </p:nvGraphicFramePr>
        <p:xfrm>
          <a:off x="733078" y="4079540"/>
          <a:ext cx="3107922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35974"/>
                <a:gridCol w="1035974"/>
                <a:gridCol w="1035974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F0</a:t>
                      </a:r>
                      <a:endParaRPr lang="en-US" dirty="0"/>
                    </a:p>
                  </a:txBody>
                  <a:tcPr>
                    <a:solidFill>
                      <a:srgbClr val="9BBB59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F1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F2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3</a:t>
                      </a:r>
                      <a:endParaRPr lang="en-US" dirty="0"/>
                    </a:p>
                  </a:txBody>
                  <a:tcPr>
                    <a:solidFill>
                      <a:srgbClr val="9BBB59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5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6</a:t>
                      </a:r>
                      <a:endParaRPr lang="en-US" dirty="0"/>
                    </a:p>
                  </a:txBody>
                  <a:tcPr>
                    <a:solidFill>
                      <a:srgbClr val="9BBB59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14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9</a:t>
                      </a:r>
                      <a:endParaRPr lang="en-US" dirty="0"/>
                    </a:p>
                  </a:txBody>
                  <a:tcPr>
                    <a:solidFill>
                      <a:srgbClr val="9BBB59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11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rgbClr val="9BBB5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6" name="TextBox 5"/>
          <p:cNvSpPr txBox="1"/>
          <p:nvPr/>
        </p:nvSpPr>
        <p:spPr>
          <a:xfrm>
            <a:off x="1705843" y="3681807"/>
            <a:ext cx="22288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prstClr val="black"/>
                </a:solidFill>
              </a:rPr>
              <a:t>R Files</a:t>
            </a:r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5655921" y="3671809"/>
            <a:ext cx="22288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prstClr val="black"/>
                </a:solidFill>
              </a:rPr>
              <a:t>S</a:t>
            </a:r>
            <a:r>
              <a:rPr lang="en-US" dirty="0" smtClean="0">
                <a:solidFill>
                  <a:prstClr val="black"/>
                </a:solidFill>
              </a:rPr>
              <a:t> Files</a:t>
            </a:r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5129979" y="1867817"/>
            <a:ext cx="317510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prstClr val="black"/>
                </a:solidFill>
              </a:rPr>
              <a:t>Matches:</a:t>
            </a:r>
          </a:p>
          <a:p>
            <a:r>
              <a:rPr lang="en-US" smtClean="0">
                <a:solidFill>
                  <a:prstClr val="black"/>
                </a:solidFill>
              </a:rPr>
              <a:t>3,3</a:t>
            </a:r>
            <a:endParaRPr lang="en-US" dirty="0" smtClean="0">
              <a:solidFill>
                <a:prstClr val="black"/>
              </a:solidFill>
            </a:endParaRPr>
          </a:p>
          <a:p>
            <a:r>
              <a:rPr lang="en-US" dirty="0">
                <a:solidFill>
                  <a:prstClr val="black"/>
                </a:solidFill>
              </a:rPr>
              <a:t>	</a:t>
            </a:r>
            <a:endParaRPr lang="en-US" dirty="0" smtClean="0">
              <a:solidFill>
                <a:prstClr val="black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622570" y="5933740"/>
            <a:ext cx="33120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prstClr val="black"/>
                </a:solidFill>
              </a:rPr>
              <a:t>Load F0 from R into memory</a:t>
            </a:r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4572648" y="6316976"/>
            <a:ext cx="33120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prstClr val="black"/>
                </a:solidFill>
              </a:rPr>
              <a:t>Scan F0 from S</a:t>
            </a:r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11" name="Right Arrow 10"/>
          <p:cNvSpPr/>
          <p:nvPr/>
        </p:nvSpPr>
        <p:spPr>
          <a:xfrm>
            <a:off x="4233477" y="4955940"/>
            <a:ext cx="339171" cy="124521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116252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473777"/>
            <a:ext cx="8229600" cy="2023364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dirty="0" smtClean="0"/>
              <a:t>P = 3; H(x) = x mod P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R=5,4,3,6,9,14,1,7,11</a:t>
            </a:r>
          </a:p>
          <a:p>
            <a:pPr marL="0" indent="0">
              <a:buNone/>
            </a:pPr>
            <a:r>
              <a:rPr lang="en-US" dirty="0" smtClean="0"/>
              <a:t>S=2,3,7,12,9,8,4,15,6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/>
          </p:nvPr>
        </p:nvGraphicFramePr>
        <p:xfrm>
          <a:off x="4602481" y="4086657"/>
          <a:ext cx="3107922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35974"/>
                <a:gridCol w="1035974"/>
                <a:gridCol w="1035974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F0</a:t>
                      </a:r>
                      <a:endParaRPr lang="en-US" dirty="0"/>
                    </a:p>
                  </a:txBody>
                  <a:tcPr>
                    <a:solidFill>
                      <a:srgbClr val="9BBB59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F1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F2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3</a:t>
                      </a:r>
                      <a:endParaRPr lang="en-US" dirty="0"/>
                    </a:p>
                  </a:txBody>
                  <a:tcPr>
                    <a:solidFill>
                      <a:srgbClr val="9BBB59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12</a:t>
                      </a:r>
                      <a:endParaRPr lang="en-US" dirty="0"/>
                    </a:p>
                  </a:txBody>
                  <a:tcPr>
                    <a:solidFill>
                      <a:srgbClr val="9BBB59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8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9</a:t>
                      </a:r>
                      <a:endParaRPr lang="en-US" dirty="0"/>
                    </a:p>
                  </a:txBody>
                  <a:tcPr>
                    <a:solidFill>
                      <a:srgbClr val="9BBB5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15</a:t>
                      </a:r>
                      <a:endParaRPr lang="en-US" dirty="0"/>
                    </a:p>
                  </a:txBody>
                  <a:tcPr>
                    <a:solidFill>
                      <a:srgbClr val="9BBB5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6</a:t>
                      </a:r>
                      <a:endParaRPr lang="en-US" dirty="0"/>
                    </a:p>
                  </a:txBody>
                  <a:tcPr>
                    <a:solidFill>
                      <a:srgbClr val="9BBB5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8" name="Table 7"/>
          <p:cNvGraphicFramePr>
            <a:graphicFrameLocks noGrp="1"/>
          </p:cNvGraphicFramePr>
          <p:nvPr>
            <p:extLst/>
          </p:nvPr>
        </p:nvGraphicFramePr>
        <p:xfrm>
          <a:off x="733078" y="4079540"/>
          <a:ext cx="3107922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35974"/>
                <a:gridCol w="1035974"/>
                <a:gridCol w="1035974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F0</a:t>
                      </a:r>
                      <a:endParaRPr lang="en-US" dirty="0"/>
                    </a:p>
                  </a:txBody>
                  <a:tcPr>
                    <a:solidFill>
                      <a:srgbClr val="9BBB59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F1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F2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3</a:t>
                      </a:r>
                      <a:endParaRPr lang="en-US" dirty="0"/>
                    </a:p>
                  </a:txBody>
                  <a:tcPr>
                    <a:solidFill>
                      <a:srgbClr val="9BBB59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5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6</a:t>
                      </a:r>
                      <a:endParaRPr lang="en-US" dirty="0"/>
                    </a:p>
                  </a:txBody>
                  <a:tcPr>
                    <a:solidFill>
                      <a:srgbClr val="9BBB59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14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9</a:t>
                      </a:r>
                      <a:endParaRPr lang="en-US" dirty="0"/>
                    </a:p>
                  </a:txBody>
                  <a:tcPr>
                    <a:solidFill>
                      <a:srgbClr val="9BBB59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11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rgbClr val="9BBB5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6" name="TextBox 5"/>
          <p:cNvSpPr txBox="1"/>
          <p:nvPr/>
        </p:nvSpPr>
        <p:spPr>
          <a:xfrm>
            <a:off x="1705843" y="3681807"/>
            <a:ext cx="22288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prstClr val="black"/>
                </a:solidFill>
              </a:rPr>
              <a:t>R Files</a:t>
            </a:r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5655921" y="3671809"/>
            <a:ext cx="22288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prstClr val="black"/>
                </a:solidFill>
              </a:rPr>
              <a:t>S</a:t>
            </a:r>
            <a:r>
              <a:rPr lang="en-US" dirty="0" smtClean="0">
                <a:solidFill>
                  <a:prstClr val="black"/>
                </a:solidFill>
              </a:rPr>
              <a:t> Files</a:t>
            </a:r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5129979" y="1867817"/>
            <a:ext cx="317510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prstClr val="black"/>
                </a:solidFill>
              </a:rPr>
              <a:t>Matches:</a:t>
            </a:r>
          </a:p>
          <a:p>
            <a:r>
              <a:rPr lang="en-US" dirty="0" smtClean="0">
                <a:solidFill>
                  <a:prstClr val="black"/>
                </a:solidFill>
              </a:rPr>
              <a:t>3,3</a:t>
            </a:r>
          </a:p>
          <a:p>
            <a:r>
              <a:rPr lang="en-US" dirty="0" smtClean="0">
                <a:solidFill>
                  <a:prstClr val="black"/>
                </a:solidFill>
              </a:rPr>
              <a:t>9,9</a:t>
            </a:r>
          </a:p>
          <a:p>
            <a:r>
              <a:rPr lang="en-US" dirty="0">
                <a:solidFill>
                  <a:prstClr val="black"/>
                </a:solidFill>
              </a:rPr>
              <a:t>	</a:t>
            </a:r>
            <a:endParaRPr lang="en-US" dirty="0" smtClean="0">
              <a:solidFill>
                <a:prstClr val="black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622570" y="5933740"/>
            <a:ext cx="33120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prstClr val="black"/>
                </a:solidFill>
              </a:rPr>
              <a:t>Load F0 from R into memory</a:t>
            </a:r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4572648" y="6316976"/>
            <a:ext cx="33120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prstClr val="black"/>
                </a:solidFill>
              </a:rPr>
              <a:t>Scan F0 from S</a:t>
            </a:r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11" name="Right Arrow 10"/>
          <p:cNvSpPr/>
          <p:nvPr/>
        </p:nvSpPr>
        <p:spPr>
          <a:xfrm>
            <a:off x="4233477" y="5329503"/>
            <a:ext cx="339171" cy="124521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341653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473777"/>
            <a:ext cx="8229600" cy="2023364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dirty="0" smtClean="0"/>
              <a:t>P = 3; H(x) = x mod P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R=5,4,3,6,9,14,1,7,11</a:t>
            </a:r>
          </a:p>
          <a:p>
            <a:pPr marL="0" indent="0">
              <a:buNone/>
            </a:pPr>
            <a:r>
              <a:rPr lang="en-US" dirty="0" smtClean="0"/>
              <a:t>S=2,3,7,12,9,8,4,15,6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/>
          </p:nvPr>
        </p:nvGraphicFramePr>
        <p:xfrm>
          <a:off x="4602481" y="4086657"/>
          <a:ext cx="3107922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35974"/>
                <a:gridCol w="1035974"/>
                <a:gridCol w="1035974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F0</a:t>
                      </a:r>
                      <a:endParaRPr lang="en-US" dirty="0"/>
                    </a:p>
                  </a:txBody>
                  <a:tcPr>
                    <a:solidFill>
                      <a:srgbClr val="9BBB59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F1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F2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3</a:t>
                      </a:r>
                      <a:endParaRPr lang="en-US" dirty="0"/>
                    </a:p>
                  </a:txBody>
                  <a:tcPr>
                    <a:solidFill>
                      <a:srgbClr val="9BBB59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12</a:t>
                      </a:r>
                      <a:endParaRPr lang="en-US" dirty="0"/>
                    </a:p>
                  </a:txBody>
                  <a:tcPr>
                    <a:solidFill>
                      <a:srgbClr val="9BBB59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8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9</a:t>
                      </a:r>
                      <a:endParaRPr lang="en-US" dirty="0"/>
                    </a:p>
                  </a:txBody>
                  <a:tcPr>
                    <a:solidFill>
                      <a:srgbClr val="9BBB5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15</a:t>
                      </a:r>
                      <a:endParaRPr lang="en-US" dirty="0"/>
                    </a:p>
                  </a:txBody>
                  <a:tcPr>
                    <a:solidFill>
                      <a:srgbClr val="9BBB5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6</a:t>
                      </a:r>
                      <a:endParaRPr lang="en-US" dirty="0"/>
                    </a:p>
                  </a:txBody>
                  <a:tcPr>
                    <a:solidFill>
                      <a:srgbClr val="9BBB5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8" name="Table 7"/>
          <p:cNvGraphicFramePr>
            <a:graphicFrameLocks noGrp="1"/>
          </p:cNvGraphicFramePr>
          <p:nvPr>
            <p:extLst/>
          </p:nvPr>
        </p:nvGraphicFramePr>
        <p:xfrm>
          <a:off x="733078" y="4079540"/>
          <a:ext cx="3107922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35974"/>
                <a:gridCol w="1035974"/>
                <a:gridCol w="1035974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F0</a:t>
                      </a:r>
                      <a:endParaRPr lang="en-US" dirty="0"/>
                    </a:p>
                  </a:txBody>
                  <a:tcPr>
                    <a:solidFill>
                      <a:srgbClr val="9BBB59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F1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F2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3</a:t>
                      </a:r>
                      <a:endParaRPr lang="en-US" dirty="0"/>
                    </a:p>
                  </a:txBody>
                  <a:tcPr>
                    <a:solidFill>
                      <a:srgbClr val="9BBB59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5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6</a:t>
                      </a:r>
                      <a:endParaRPr lang="en-US" dirty="0"/>
                    </a:p>
                  </a:txBody>
                  <a:tcPr>
                    <a:solidFill>
                      <a:srgbClr val="9BBB59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14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9</a:t>
                      </a:r>
                      <a:endParaRPr lang="en-US" dirty="0"/>
                    </a:p>
                  </a:txBody>
                  <a:tcPr>
                    <a:solidFill>
                      <a:srgbClr val="9BBB59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11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rgbClr val="9BBB5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6" name="TextBox 5"/>
          <p:cNvSpPr txBox="1"/>
          <p:nvPr/>
        </p:nvSpPr>
        <p:spPr>
          <a:xfrm>
            <a:off x="1705843" y="3681807"/>
            <a:ext cx="22288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prstClr val="black"/>
                </a:solidFill>
              </a:rPr>
              <a:t>R Files</a:t>
            </a:r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5655921" y="3671809"/>
            <a:ext cx="22288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prstClr val="black"/>
                </a:solidFill>
              </a:rPr>
              <a:t>S</a:t>
            </a:r>
            <a:r>
              <a:rPr lang="en-US" dirty="0" smtClean="0">
                <a:solidFill>
                  <a:prstClr val="black"/>
                </a:solidFill>
              </a:rPr>
              <a:t> Files</a:t>
            </a:r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5129979" y="1867817"/>
            <a:ext cx="317510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prstClr val="black"/>
                </a:solidFill>
              </a:rPr>
              <a:t>Matches:</a:t>
            </a:r>
          </a:p>
          <a:p>
            <a:r>
              <a:rPr lang="en-US" dirty="0" smtClean="0">
                <a:solidFill>
                  <a:prstClr val="black"/>
                </a:solidFill>
              </a:rPr>
              <a:t>3,3</a:t>
            </a:r>
          </a:p>
          <a:p>
            <a:r>
              <a:rPr lang="en-US" smtClean="0">
                <a:solidFill>
                  <a:prstClr val="black"/>
                </a:solidFill>
              </a:rPr>
              <a:t>9,9</a:t>
            </a:r>
            <a:endParaRPr lang="en-US" dirty="0" smtClean="0">
              <a:solidFill>
                <a:prstClr val="black"/>
              </a:solidFill>
            </a:endParaRPr>
          </a:p>
          <a:p>
            <a:r>
              <a:rPr lang="en-US" dirty="0">
                <a:solidFill>
                  <a:prstClr val="black"/>
                </a:solidFill>
              </a:rPr>
              <a:t>	</a:t>
            </a:r>
            <a:endParaRPr lang="en-US" dirty="0" smtClean="0">
              <a:solidFill>
                <a:prstClr val="black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622570" y="5933740"/>
            <a:ext cx="33120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prstClr val="black"/>
                </a:solidFill>
              </a:rPr>
              <a:t>Load F0 from R into memory</a:t>
            </a:r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4572648" y="6316976"/>
            <a:ext cx="33120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prstClr val="black"/>
                </a:solidFill>
              </a:rPr>
              <a:t>Scan F0 from S</a:t>
            </a:r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11" name="Right Arrow 10"/>
          <p:cNvSpPr/>
          <p:nvPr/>
        </p:nvSpPr>
        <p:spPr>
          <a:xfrm>
            <a:off x="4233477" y="5690615"/>
            <a:ext cx="339171" cy="124521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566190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F7585E-543A-8444-9A98-83E9C2E039E0}" type="slidenum">
              <a:rPr lang="en-US">
                <a:solidFill>
                  <a:srgbClr val="0C109A"/>
                </a:solidFill>
              </a:rPr>
              <a:pPr/>
              <a:t>6</a:t>
            </a:fld>
            <a:endParaRPr lang="en-US">
              <a:solidFill>
                <a:srgbClr val="0C109A"/>
              </a:solidFill>
            </a:endParaRPr>
          </a:p>
        </p:txBody>
      </p:sp>
      <p:sp>
        <p:nvSpPr>
          <p:cNvPr id="23553" name="Rectangle 1"/>
          <p:cNvSpPr>
            <a:spLocks noGrp="1" noChangeArrowheads="1"/>
          </p:cNvSpPr>
          <p:nvPr>
            <p:ph type="title"/>
          </p:nvPr>
        </p:nvSpPr>
        <p:spPr>
          <a:ln/>
        </p:spPr>
        <p:txBody>
          <a:bodyPr/>
          <a:lstStyle/>
          <a:p>
            <a:r>
              <a:rPr lang="en-US"/>
              <a:t>Why Compress?</a:t>
            </a:r>
          </a:p>
        </p:txBody>
      </p:sp>
      <p:sp>
        <p:nvSpPr>
          <p:cNvPr id="23554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-12700" y="1485900"/>
            <a:ext cx="8623300" cy="4927600"/>
          </a:xfrm>
          <a:ln/>
        </p:spPr>
        <p:txBody>
          <a:bodyPr/>
          <a:lstStyle/>
          <a:p>
            <a:pPr marL="698500" indent="-342900"/>
            <a:r>
              <a:rPr lang="en-US" b="1" dirty="0" smtClean="0">
                <a:solidFill>
                  <a:schemeClr val="tx1">
                    <a:lumMod val="60000"/>
                    <a:lumOff val="40000"/>
                  </a:schemeClr>
                </a:solidFill>
                <a:latin typeface="Helvetica" charset="0"/>
                <a:cs typeface="Helvetica" charset="0"/>
                <a:sym typeface="Helvetica" charset="0"/>
              </a:rPr>
              <a:t>Database</a:t>
            </a:r>
            <a:r>
              <a:rPr lang="en-US" dirty="0" smtClean="0">
                <a:solidFill>
                  <a:schemeClr val="tx1">
                    <a:lumMod val="60000"/>
                    <a:lumOff val="40000"/>
                  </a:schemeClr>
                </a:solidFill>
              </a:rPr>
              <a:t> </a:t>
            </a:r>
            <a:r>
              <a:rPr lang="en-US" dirty="0"/>
              <a:t>size is 2x-5x larger than the volume of data loaded into it</a:t>
            </a:r>
          </a:p>
          <a:p>
            <a:pPr marL="698500" indent="-342900"/>
            <a:r>
              <a:rPr lang="en-US" dirty="0"/>
              <a:t>Database performance is proportional to the amount of data flowing through the system</a:t>
            </a:r>
          </a:p>
          <a:p>
            <a:pPr marL="355600" indent="0">
              <a:buNone/>
            </a:pPr>
            <a:endParaRPr lang="en-US" dirty="0"/>
          </a:p>
        </p:txBody>
      </p:sp>
      <p:sp>
        <p:nvSpPr>
          <p:cNvPr id="23556" name="Rectangle 4"/>
          <p:cNvSpPr>
            <a:spLocks/>
          </p:cNvSpPr>
          <p:nvPr/>
        </p:nvSpPr>
        <p:spPr bwMode="auto">
          <a:xfrm>
            <a:off x="32657" y="5918200"/>
            <a:ext cx="4022725" cy="939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 cap="flat">
                <a:solidFill>
                  <a:srgbClr val="000000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 anchor="ctr"/>
          <a:lstStyle/>
          <a:p>
            <a:pPr algn="ctr" defTabSz="914400" fontAlgn="base">
              <a:spcBef>
                <a:spcPct val="0"/>
              </a:spcBef>
              <a:spcAft>
                <a:spcPct val="0"/>
              </a:spcAft>
            </a:pPr>
            <a:r>
              <a:rPr lang="en-US" sz="2200" dirty="0">
                <a:solidFill>
                  <a:srgbClr val="0C109A"/>
                </a:solidFill>
                <a:latin typeface="Chalkboard Bold" charset="0"/>
                <a:ea typeface="ＭＳ Ｐゴシック" charset="0"/>
                <a:cs typeface="Chalkboard Bold" charset="0"/>
                <a:sym typeface="Chalkboard Bold" charset="0"/>
              </a:rPr>
              <a:t>Abadi et al, SIGMOD 06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6872135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26668"/>
    </mc:Choice>
    <mc:Fallback xmlns="">
      <p:transition advTm="2666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68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35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556" grpId="0" autoUpdateAnimBg="0"/>
    </p:bld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473777"/>
            <a:ext cx="8229600" cy="2023364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dirty="0" smtClean="0"/>
              <a:t>P = 3; H(x) = x mod P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R=5,4,3,6,9,14,1,7,11</a:t>
            </a:r>
          </a:p>
          <a:p>
            <a:pPr marL="0" indent="0">
              <a:buNone/>
            </a:pPr>
            <a:r>
              <a:rPr lang="en-US" dirty="0" smtClean="0"/>
              <a:t>S=2,3,7,12,9,8,4,15,6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/>
          </p:nvPr>
        </p:nvGraphicFramePr>
        <p:xfrm>
          <a:off x="4602481" y="4086657"/>
          <a:ext cx="3107922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35974"/>
                <a:gridCol w="1035974"/>
                <a:gridCol w="1035974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F0</a:t>
                      </a:r>
                      <a:endParaRPr lang="en-US" dirty="0"/>
                    </a:p>
                  </a:txBody>
                  <a:tcPr>
                    <a:solidFill>
                      <a:srgbClr val="9BBB59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F1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F2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3</a:t>
                      </a:r>
                      <a:endParaRPr lang="en-US" dirty="0"/>
                    </a:p>
                  </a:txBody>
                  <a:tcPr>
                    <a:solidFill>
                      <a:srgbClr val="9BBB59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12</a:t>
                      </a:r>
                      <a:endParaRPr lang="en-US" dirty="0"/>
                    </a:p>
                  </a:txBody>
                  <a:tcPr>
                    <a:solidFill>
                      <a:srgbClr val="9BBB59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8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9</a:t>
                      </a:r>
                      <a:endParaRPr lang="en-US" dirty="0"/>
                    </a:p>
                  </a:txBody>
                  <a:tcPr>
                    <a:solidFill>
                      <a:srgbClr val="9BBB5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15</a:t>
                      </a:r>
                      <a:endParaRPr lang="en-US" dirty="0"/>
                    </a:p>
                  </a:txBody>
                  <a:tcPr>
                    <a:solidFill>
                      <a:srgbClr val="9BBB5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6</a:t>
                      </a:r>
                      <a:endParaRPr lang="en-US" dirty="0"/>
                    </a:p>
                  </a:txBody>
                  <a:tcPr>
                    <a:solidFill>
                      <a:srgbClr val="9BBB5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8" name="Table 7"/>
          <p:cNvGraphicFramePr>
            <a:graphicFrameLocks noGrp="1"/>
          </p:cNvGraphicFramePr>
          <p:nvPr>
            <p:extLst/>
          </p:nvPr>
        </p:nvGraphicFramePr>
        <p:xfrm>
          <a:off x="733078" y="4079540"/>
          <a:ext cx="3107922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35974"/>
                <a:gridCol w="1035974"/>
                <a:gridCol w="1035974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F0</a:t>
                      </a:r>
                      <a:endParaRPr lang="en-US" dirty="0"/>
                    </a:p>
                  </a:txBody>
                  <a:tcPr>
                    <a:solidFill>
                      <a:srgbClr val="9BBB59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F1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F2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3</a:t>
                      </a:r>
                      <a:endParaRPr lang="en-US" dirty="0"/>
                    </a:p>
                  </a:txBody>
                  <a:tcPr>
                    <a:solidFill>
                      <a:srgbClr val="9BBB59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5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6</a:t>
                      </a:r>
                      <a:endParaRPr lang="en-US" dirty="0"/>
                    </a:p>
                  </a:txBody>
                  <a:tcPr>
                    <a:solidFill>
                      <a:srgbClr val="9BBB59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14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9</a:t>
                      </a:r>
                      <a:endParaRPr lang="en-US" dirty="0"/>
                    </a:p>
                  </a:txBody>
                  <a:tcPr>
                    <a:solidFill>
                      <a:srgbClr val="9BBB59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11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rgbClr val="9BBB5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6" name="TextBox 5"/>
          <p:cNvSpPr txBox="1"/>
          <p:nvPr/>
        </p:nvSpPr>
        <p:spPr>
          <a:xfrm>
            <a:off x="1705843" y="3681807"/>
            <a:ext cx="22288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prstClr val="black"/>
                </a:solidFill>
              </a:rPr>
              <a:t>R Files</a:t>
            </a:r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5655921" y="3671809"/>
            <a:ext cx="22288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prstClr val="black"/>
                </a:solidFill>
              </a:rPr>
              <a:t>S</a:t>
            </a:r>
            <a:r>
              <a:rPr lang="en-US" dirty="0" smtClean="0">
                <a:solidFill>
                  <a:prstClr val="black"/>
                </a:solidFill>
              </a:rPr>
              <a:t> Files</a:t>
            </a:r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5129979" y="1867817"/>
            <a:ext cx="317510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prstClr val="black"/>
                </a:solidFill>
              </a:rPr>
              <a:t>Matches:</a:t>
            </a:r>
          </a:p>
          <a:p>
            <a:r>
              <a:rPr lang="en-US" dirty="0" smtClean="0">
                <a:solidFill>
                  <a:prstClr val="black"/>
                </a:solidFill>
              </a:rPr>
              <a:t>3,3</a:t>
            </a:r>
          </a:p>
          <a:p>
            <a:r>
              <a:rPr lang="en-US" dirty="0" smtClean="0">
                <a:solidFill>
                  <a:prstClr val="black"/>
                </a:solidFill>
              </a:rPr>
              <a:t>9,9</a:t>
            </a:r>
          </a:p>
          <a:p>
            <a:r>
              <a:rPr lang="en-US" dirty="0" smtClean="0">
                <a:solidFill>
                  <a:prstClr val="black"/>
                </a:solidFill>
              </a:rPr>
              <a:t>6,6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622570" y="5933740"/>
            <a:ext cx="33120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prstClr val="black"/>
                </a:solidFill>
              </a:rPr>
              <a:t>Load F0 from R into memory</a:t>
            </a:r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4572648" y="6316976"/>
            <a:ext cx="33120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prstClr val="black"/>
                </a:solidFill>
              </a:rPr>
              <a:t>Scan F0 from S</a:t>
            </a:r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11" name="Right Arrow 10"/>
          <p:cNvSpPr/>
          <p:nvPr/>
        </p:nvSpPr>
        <p:spPr>
          <a:xfrm>
            <a:off x="4233477" y="6039274"/>
            <a:ext cx="339171" cy="124521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536257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473777"/>
            <a:ext cx="8229600" cy="2023364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dirty="0" smtClean="0"/>
              <a:t>P = 3; H(x) = x mod P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R=5,4,3,6,9,14,1,7,11</a:t>
            </a:r>
          </a:p>
          <a:p>
            <a:pPr marL="0" indent="0">
              <a:buNone/>
            </a:pPr>
            <a:r>
              <a:rPr lang="en-US" dirty="0" smtClean="0"/>
              <a:t>S=2,3,7,12,9,8,4,15,6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/>
          </p:nvPr>
        </p:nvGraphicFramePr>
        <p:xfrm>
          <a:off x="4602481" y="4086657"/>
          <a:ext cx="3107922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35974"/>
                <a:gridCol w="1035974"/>
                <a:gridCol w="1035974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F0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F1</a:t>
                      </a:r>
                      <a:endParaRPr lang="en-US" dirty="0"/>
                    </a:p>
                  </a:txBody>
                  <a:tcPr>
                    <a:solidFill>
                      <a:srgbClr val="9BBB59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F2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7</a:t>
                      </a:r>
                      <a:endParaRPr lang="en-US" dirty="0"/>
                    </a:p>
                  </a:txBody>
                  <a:tcPr>
                    <a:solidFill>
                      <a:srgbClr val="9BBB59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12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4</a:t>
                      </a:r>
                      <a:endParaRPr lang="en-US" dirty="0"/>
                    </a:p>
                  </a:txBody>
                  <a:tcPr>
                    <a:solidFill>
                      <a:srgbClr val="9BBB59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8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rgbClr val="9BBB5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15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rgbClr val="9BBB5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rgbClr val="9BBB5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8" name="Table 7"/>
          <p:cNvGraphicFramePr>
            <a:graphicFrameLocks noGrp="1"/>
          </p:cNvGraphicFramePr>
          <p:nvPr>
            <p:extLst/>
          </p:nvPr>
        </p:nvGraphicFramePr>
        <p:xfrm>
          <a:off x="733078" y="4079540"/>
          <a:ext cx="3107922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35974"/>
                <a:gridCol w="1035974"/>
                <a:gridCol w="1035974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F0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F1</a:t>
                      </a:r>
                      <a:endParaRPr lang="en-US" dirty="0"/>
                    </a:p>
                  </a:txBody>
                  <a:tcPr>
                    <a:solidFill>
                      <a:srgbClr val="9BBB59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F2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4</a:t>
                      </a:r>
                      <a:endParaRPr lang="en-US" dirty="0"/>
                    </a:p>
                  </a:txBody>
                  <a:tcPr>
                    <a:solidFill>
                      <a:srgbClr val="9BBB59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5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>
                    <a:solidFill>
                      <a:srgbClr val="9BBB59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14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7</a:t>
                      </a:r>
                      <a:endParaRPr lang="en-US" dirty="0"/>
                    </a:p>
                  </a:txBody>
                  <a:tcPr>
                    <a:solidFill>
                      <a:srgbClr val="9BBB59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11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rgbClr val="9BBB5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6" name="TextBox 5"/>
          <p:cNvSpPr txBox="1"/>
          <p:nvPr/>
        </p:nvSpPr>
        <p:spPr>
          <a:xfrm>
            <a:off x="1705843" y="3681807"/>
            <a:ext cx="22288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prstClr val="black"/>
                </a:solidFill>
              </a:rPr>
              <a:t>R Files</a:t>
            </a:r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5655921" y="3671809"/>
            <a:ext cx="22288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prstClr val="black"/>
                </a:solidFill>
              </a:rPr>
              <a:t>S</a:t>
            </a:r>
            <a:r>
              <a:rPr lang="en-US" dirty="0" smtClean="0">
                <a:solidFill>
                  <a:prstClr val="black"/>
                </a:solidFill>
              </a:rPr>
              <a:t> Files</a:t>
            </a:r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5129979" y="1867817"/>
            <a:ext cx="317510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prstClr val="black"/>
                </a:solidFill>
              </a:rPr>
              <a:t>Matches:</a:t>
            </a:r>
          </a:p>
          <a:p>
            <a:r>
              <a:rPr lang="en-US" dirty="0" smtClean="0">
                <a:solidFill>
                  <a:prstClr val="black"/>
                </a:solidFill>
              </a:rPr>
              <a:t>3,3</a:t>
            </a:r>
          </a:p>
          <a:p>
            <a:r>
              <a:rPr lang="en-US" dirty="0" smtClean="0">
                <a:solidFill>
                  <a:prstClr val="black"/>
                </a:solidFill>
              </a:rPr>
              <a:t>9,9</a:t>
            </a:r>
          </a:p>
          <a:p>
            <a:r>
              <a:rPr lang="en-US" dirty="0" smtClean="0">
                <a:solidFill>
                  <a:prstClr val="black"/>
                </a:solidFill>
              </a:rPr>
              <a:t>6,6</a:t>
            </a:r>
          </a:p>
        </p:txBody>
      </p:sp>
    </p:spTree>
    <p:extLst>
      <p:ext uri="{BB962C8B-B14F-4D97-AF65-F5344CB8AC3E}">
        <p14:creationId xmlns:p14="http://schemas.microsoft.com/office/powerpoint/2010/main" val="1371716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473777"/>
            <a:ext cx="8229600" cy="2023364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dirty="0" smtClean="0"/>
              <a:t>P = 3; H(x) = x mod P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R=5,4,3,6,9,14,1,7,11</a:t>
            </a:r>
          </a:p>
          <a:p>
            <a:pPr marL="0" indent="0">
              <a:buNone/>
            </a:pPr>
            <a:r>
              <a:rPr lang="en-US" dirty="0" smtClean="0"/>
              <a:t>S=2,3,7,12,9,8,4,15,6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/>
          </p:nvPr>
        </p:nvGraphicFramePr>
        <p:xfrm>
          <a:off x="4602481" y="4086657"/>
          <a:ext cx="3107922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35974"/>
                <a:gridCol w="1035974"/>
                <a:gridCol w="1035974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F0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F1</a:t>
                      </a:r>
                      <a:endParaRPr lang="en-US" dirty="0"/>
                    </a:p>
                  </a:txBody>
                  <a:tcPr>
                    <a:solidFill>
                      <a:srgbClr val="9BBB59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F2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7</a:t>
                      </a:r>
                      <a:endParaRPr lang="en-US" dirty="0"/>
                    </a:p>
                  </a:txBody>
                  <a:tcPr>
                    <a:solidFill>
                      <a:srgbClr val="9BBB59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12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4</a:t>
                      </a:r>
                      <a:endParaRPr lang="en-US" dirty="0"/>
                    </a:p>
                  </a:txBody>
                  <a:tcPr>
                    <a:solidFill>
                      <a:srgbClr val="9BBB59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8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rgbClr val="9BBB5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15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rgbClr val="9BBB5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rgbClr val="9BBB5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8" name="Table 7"/>
          <p:cNvGraphicFramePr>
            <a:graphicFrameLocks noGrp="1"/>
          </p:cNvGraphicFramePr>
          <p:nvPr>
            <p:extLst/>
          </p:nvPr>
        </p:nvGraphicFramePr>
        <p:xfrm>
          <a:off x="733078" y="4079540"/>
          <a:ext cx="3107922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35974"/>
                <a:gridCol w="1035974"/>
                <a:gridCol w="1035974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F0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F1</a:t>
                      </a:r>
                      <a:endParaRPr lang="en-US" dirty="0"/>
                    </a:p>
                  </a:txBody>
                  <a:tcPr>
                    <a:solidFill>
                      <a:srgbClr val="9BBB59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F2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4</a:t>
                      </a:r>
                      <a:endParaRPr lang="en-US" dirty="0"/>
                    </a:p>
                  </a:txBody>
                  <a:tcPr>
                    <a:solidFill>
                      <a:srgbClr val="9BBB59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5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>
                    <a:solidFill>
                      <a:srgbClr val="9BBB59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14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7</a:t>
                      </a:r>
                      <a:endParaRPr lang="en-US" dirty="0"/>
                    </a:p>
                  </a:txBody>
                  <a:tcPr>
                    <a:solidFill>
                      <a:srgbClr val="9BBB59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11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rgbClr val="9BBB5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6" name="TextBox 5"/>
          <p:cNvSpPr txBox="1"/>
          <p:nvPr/>
        </p:nvSpPr>
        <p:spPr>
          <a:xfrm>
            <a:off x="1705843" y="3681807"/>
            <a:ext cx="22288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prstClr val="black"/>
                </a:solidFill>
              </a:rPr>
              <a:t>R Files</a:t>
            </a:r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5655921" y="3671809"/>
            <a:ext cx="22288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prstClr val="black"/>
                </a:solidFill>
              </a:rPr>
              <a:t>S</a:t>
            </a:r>
            <a:r>
              <a:rPr lang="en-US" dirty="0" smtClean="0">
                <a:solidFill>
                  <a:prstClr val="black"/>
                </a:solidFill>
              </a:rPr>
              <a:t> Files</a:t>
            </a:r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5129979" y="1867817"/>
            <a:ext cx="3175108" cy="17543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prstClr val="black"/>
                </a:solidFill>
              </a:rPr>
              <a:t>Matches:</a:t>
            </a:r>
          </a:p>
          <a:p>
            <a:r>
              <a:rPr lang="en-US" dirty="0" smtClean="0">
                <a:solidFill>
                  <a:prstClr val="black"/>
                </a:solidFill>
              </a:rPr>
              <a:t>3,3</a:t>
            </a:r>
          </a:p>
          <a:p>
            <a:r>
              <a:rPr lang="en-US" dirty="0" smtClean="0">
                <a:solidFill>
                  <a:prstClr val="black"/>
                </a:solidFill>
              </a:rPr>
              <a:t>9,9</a:t>
            </a:r>
          </a:p>
          <a:p>
            <a:r>
              <a:rPr lang="en-US" dirty="0" smtClean="0">
                <a:solidFill>
                  <a:prstClr val="black"/>
                </a:solidFill>
              </a:rPr>
              <a:t>6,6</a:t>
            </a:r>
          </a:p>
          <a:p>
            <a:r>
              <a:rPr lang="en-US" dirty="0" smtClean="0">
                <a:solidFill>
                  <a:prstClr val="black"/>
                </a:solidFill>
              </a:rPr>
              <a:t>7,7</a:t>
            </a:r>
          </a:p>
          <a:p>
            <a:r>
              <a:rPr lang="en-US" dirty="0" smtClean="0">
                <a:solidFill>
                  <a:prstClr val="black"/>
                </a:solidFill>
              </a:rPr>
              <a:t>4,4</a:t>
            </a:r>
          </a:p>
        </p:txBody>
      </p:sp>
    </p:spTree>
    <p:extLst>
      <p:ext uri="{BB962C8B-B14F-4D97-AF65-F5344CB8AC3E}">
        <p14:creationId xmlns:p14="http://schemas.microsoft.com/office/powerpoint/2010/main" val="11933800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473777"/>
            <a:ext cx="8229600" cy="2023364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dirty="0" smtClean="0"/>
              <a:t>P = 3; H(x) = x mod P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R=5,4,3,6,9,14,1,7,11</a:t>
            </a:r>
          </a:p>
          <a:p>
            <a:pPr marL="0" indent="0">
              <a:buNone/>
            </a:pPr>
            <a:r>
              <a:rPr lang="en-US" dirty="0" smtClean="0"/>
              <a:t>S=2,3,7,12,9,8,4,15,6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/>
          </p:nvPr>
        </p:nvGraphicFramePr>
        <p:xfrm>
          <a:off x="4602481" y="4086657"/>
          <a:ext cx="3107922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35974"/>
                <a:gridCol w="1035974"/>
                <a:gridCol w="1035974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F0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F1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F2</a:t>
                      </a:r>
                      <a:endParaRPr lang="en-US" dirty="0"/>
                    </a:p>
                  </a:txBody>
                  <a:tcPr>
                    <a:solidFill>
                      <a:srgbClr val="9BBB59"/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</a:t>
                      </a:r>
                      <a:endParaRPr lang="en-US" dirty="0"/>
                    </a:p>
                  </a:txBody>
                  <a:tcPr>
                    <a:solidFill>
                      <a:srgbClr val="9BBB59"/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12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8</a:t>
                      </a:r>
                      <a:endParaRPr lang="en-US" dirty="0"/>
                    </a:p>
                  </a:txBody>
                  <a:tcPr>
                    <a:solidFill>
                      <a:srgbClr val="9BBB59"/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rgbClr val="9BBB59"/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15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rgbClr val="9BBB59"/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rgbClr val="9BBB59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8" name="Table 7"/>
          <p:cNvGraphicFramePr>
            <a:graphicFrameLocks noGrp="1"/>
          </p:cNvGraphicFramePr>
          <p:nvPr>
            <p:extLst/>
          </p:nvPr>
        </p:nvGraphicFramePr>
        <p:xfrm>
          <a:off x="733078" y="4079540"/>
          <a:ext cx="3107922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35974"/>
                <a:gridCol w="1035974"/>
                <a:gridCol w="1035974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F0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F1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F2</a:t>
                      </a:r>
                      <a:endParaRPr lang="en-US" dirty="0"/>
                    </a:p>
                  </a:txBody>
                  <a:tcPr>
                    <a:solidFill>
                      <a:srgbClr val="9BBB59"/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5</a:t>
                      </a:r>
                      <a:endParaRPr lang="en-US" dirty="0"/>
                    </a:p>
                  </a:txBody>
                  <a:tcPr>
                    <a:solidFill>
                      <a:srgbClr val="9BBB59"/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14</a:t>
                      </a:r>
                      <a:endParaRPr lang="en-US" dirty="0"/>
                    </a:p>
                  </a:txBody>
                  <a:tcPr>
                    <a:solidFill>
                      <a:srgbClr val="9BBB59"/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9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7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11</a:t>
                      </a:r>
                      <a:endParaRPr lang="en-US" dirty="0"/>
                    </a:p>
                  </a:txBody>
                  <a:tcPr>
                    <a:solidFill>
                      <a:srgbClr val="9BBB59"/>
                    </a:solidFill>
                  </a:tcPr>
                </a:tc>
              </a:tr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rgbClr val="9BBB59"/>
                    </a:solidFill>
                  </a:tcPr>
                </a:tc>
              </a:tr>
            </a:tbl>
          </a:graphicData>
        </a:graphic>
      </p:graphicFrame>
      <p:sp>
        <p:nvSpPr>
          <p:cNvPr id="6" name="TextBox 5"/>
          <p:cNvSpPr txBox="1"/>
          <p:nvPr/>
        </p:nvSpPr>
        <p:spPr>
          <a:xfrm>
            <a:off x="1705843" y="3681807"/>
            <a:ext cx="22288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prstClr val="black"/>
                </a:solidFill>
              </a:rPr>
              <a:t>R Files</a:t>
            </a:r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5655921" y="3671809"/>
            <a:ext cx="22288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prstClr val="black"/>
                </a:solidFill>
              </a:rPr>
              <a:t>S</a:t>
            </a:r>
            <a:r>
              <a:rPr lang="en-US" dirty="0" smtClean="0">
                <a:solidFill>
                  <a:prstClr val="black"/>
                </a:solidFill>
              </a:rPr>
              <a:t> Files</a:t>
            </a:r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5129979" y="1867817"/>
            <a:ext cx="3175108" cy="17543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prstClr val="black"/>
                </a:solidFill>
              </a:rPr>
              <a:t>Matches:</a:t>
            </a:r>
          </a:p>
          <a:p>
            <a:r>
              <a:rPr lang="en-US" dirty="0" smtClean="0">
                <a:solidFill>
                  <a:prstClr val="black"/>
                </a:solidFill>
              </a:rPr>
              <a:t>3,3</a:t>
            </a:r>
          </a:p>
          <a:p>
            <a:r>
              <a:rPr lang="en-US" dirty="0" smtClean="0">
                <a:solidFill>
                  <a:prstClr val="black"/>
                </a:solidFill>
              </a:rPr>
              <a:t>9,9</a:t>
            </a:r>
          </a:p>
          <a:p>
            <a:r>
              <a:rPr lang="en-US" dirty="0" smtClean="0">
                <a:solidFill>
                  <a:prstClr val="black"/>
                </a:solidFill>
              </a:rPr>
              <a:t>6,6</a:t>
            </a:r>
          </a:p>
          <a:p>
            <a:r>
              <a:rPr lang="en-US" dirty="0" smtClean="0">
                <a:solidFill>
                  <a:prstClr val="black"/>
                </a:solidFill>
              </a:rPr>
              <a:t>7,7</a:t>
            </a:r>
          </a:p>
          <a:p>
            <a:r>
              <a:rPr lang="en-US" dirty="0" smtClean="0">
                <a:solidFill>
                  <a:prstClr val="black"/>
                </a:solidFill>
              </a:rPr>
              <a:t>4,4</a:t>
            </a:r>
          </a:p>
        </p:txBody>
      </p:sp>
    </p:spTree>
    <p:extLst>
      <p:ext uri="{BB962C8B-B14F-4D97-AF65-F5344CB8AC3E}">
        <p14:creationId xmlns:p14="http://schemas.microsoft.com/office/powerpoint/2010/main" val="17891243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Summary</a:t>
            </a:r>
            <a:endParaRPr lang="en-US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/>
          </p:nvPr>
        </p:nvGraphicFramePr>
        <p:xfrm>
          <a:off x="457200" y="1600198"/>
          <a:ext cx="8229600" cy="192058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43200"/>
                <a:gridCol w="2743200"/>
                <a:gridCol w="2743200"/>
              </a:tblGrid>
              <a:tr h="441948">
                <a:tc>
                  <a:txBody>
                    <a:bodyPr/>
                    <a:lstStyle/>
                    <a:p>
                      <a:r>
                        <a:rPr lang="en-US" dirty="0" smtClean="0"/>
                        <a:t>Sort-Merge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Simple Hash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Grace Hash</a:t>
                      </a:r>
                      <a:endParaRPr lang="en-US" dirty="0"/>
                    </a:p>
                  </a:txBody>
                  <a:tcPr/>
                </a:tc>
              </a:tr>
              <a:tr h="1478637">
                <a:tc>
                  <a:txBody>
                    <a:bodyPr/>
                    <a:lstStyle/>
                    <a:p>
                      <a:pPr algn="l"/>
                      <a:r>
                        <a:rPr lang="en-US" dirty="0" smtClean="0"/>
                        <a:t>I/O:</a:t>
                      </a:r>
                      <a:r>
                        <a:rPr lang="en-US" baseline="0" dirty="0" smtClean="0"/>
                        <a:t>     3 (|R| + |S|)</a:t>
                      </a:r>
                    </a:p>
                    <a:p>
                      <a:pPr algn="l"/>
                      <a:r>
                        <a:rPr lang="en-US" baseline="0" dirty="0" smtClean="0"/>
                        <a:t>CPU:   O(P x {S}/P log {S}/P)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 smtClean="0"/>
                        <a:t>I/O</a:t>
                      </a:r>
                      <a:r>
                        <a:rPr lang="en-US" baseline="0" dirty="0" smtClean="0"/>
                        <a:t>:      P (|R| + |S|)</a:t>
                      </a:r>
                    </a:p>
                    <a:p>
                      <a:pPr algn="l"/>
                      <a:r>
                        <a:rPr lang="en-US" baseline="0" dirty="0" smtClean="0"/>
                        <a:t>CPU:    O({R} + {S})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 smtClean="0"/>
                        <a:t>I/O</a:t>
                      </a:r>
                      <a:r>
                        <a:rPr lang="en-US" baseline="0" dirty="0" smtClean="0"/>
                        <a:t>:      3 (|R| + |S|)</a:t>
                      </a:r>
                    </a:p>
                    <a:p>
                      <a:pPr algn="l"/>
                      <a:r>
                        <a:rPr lang="en-US" baseline="0" dirty="0" smtClean="0"/>
                        <a:t>CPU:    O({R} + {S})</a:t>
                      </a:r>
                      <a:endParaRPr lang="en-US" dirty="0"/>
                    </a:p>
                  </a:txBody>
                  <a:tcPr anchor="ctr"/>
                </a:tc>
              </a:tr>
            </a:tbl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457200" y="1230866"/>
            <a:ext cx="8229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prstClr val="black"/>
                </a:solidFill>
              </a:rPr>
              <a:t>Notation:  P partitions / passes over data; assuming hash is O(1)</a:t>
            </a:r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457200" y="3898593"/>
            <a:ext cx="8229600" cy="17543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prstClr val="black"/>
                </a:solidFill>
              </a:rPr>
              <a:t>Grace hash is generally a safe bet, unless memory is close to size of tables, in which case simple can be preferable</a:t>
            </a:r>
          </a:p>
          <a:p>
            <a:endParaRPr lang="en-US" dirty="0">
              <a:solidFill>
                <a:prstClr val="black"/>
              </a:solidFill>
            </a:endParaRPr>
          </a:p>
          <a:p>
            <a:r>
              <a:rPr lang="en-US" dirty="0" smtClean="0">
                <a:solidFill>
                  <a:prstClr val="black"/>
                </a:solidFill>
              </a:rPr>
              <a:t>Extra cost of sorting makes sort merge unattractive unless there is a way to access tables in sorted order (e.g., a clustered index), or a need to output data in sorted order (e.g., for a subsequent ORDER BY)</a:t>
            </a:r>
            <a:endParaRPr 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475134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4E454DE-FC4A-EF4E-B5AB-3FC5981F5D06}" type="slidenum">
              <a:rPr lang="en-US">
                <a:solidFill>
                  <a:srgbClr val="0C109A"/>
                </a:solidFill>
              </a:rPr>
              <a:pPr/>
              <a:t>7</a:t>
            </a:fld>
            <a:endParaRPr lang="en-US">
              <a:solidFill>
                <a:srgbClr val="0C109A"/>
              </a:solidFill>
            </a:endParaRPr>
          </a:p>
        </p:txBody>
      </p:sp>
      <p:sp>
        <p:nvSpPr>
          <p:cNvPr id="24577" name="Rectangle 1"/>
          <p:cNvSpPr>
            <a:spLocks noGrp="1" noChangeArrowheads="1"/>
          </p:cNvSpPr>
          <p:nvPr>
            <p:ph type="body" idx="1"/>
          </p:nvPr>
        </p:nvSpPr>
        <p:spPr>
          <a:xfrm>
            <a:off x="152400" y="990600"/>
            <a:ext cx="6248400" cy="3441700"/>
          </a:xfrm>
          <a:ln/>
        </p:spPr>
        <p:txBody>
          <a:bodyPr/>
          <a:lstStyle/>
          <a:p>
            <a:pPr marL="0" indent="-342900">
              <a:spcBef>
                <a:spcPts val="600"/>
              </a:spcBef>
              <a:buSzPct val="40000"/>
              <a:buFont typeface="Wingdings" charset="2"/>
              <a:buChar char="u"/>
            </a:pPr>
            <a:r>
              <a:rPr lang="en-US" sz="2300" dirty="0">
                <a:latin typeface="+mj-lt"/>
              </a:rPr>
              <a:t>Query engine processes compressed data</a:t>
            </a:r>
          </a:p>
          <a:p>
            <a:pPr marL="0" lvl="1" indent="-342900">
              <a:spcBef>
                <a:spcPts val="600"/>
              </a:spcBef>
              <a:buSzPct val="40000"/>
              <a:buFont typeface="Wingdings" charset="2"/>
              <a:buChar char="u"/>
            </a:pPr>
            <a:r>
              <a:rPr lang="en-US" sz="2300" dirty="0">
                <a:latin typeface="+mj-lt"/>
              </a:rPr>
              <a:t>Transfers load from disk to CPU</a:t>
            </a:r>
          </a:p>
          <a:p>
            <a:pPr marL="0" indent="-342900">
              <a:spcBef>
                <a:spcPts val="600"/>
              </a:spcBef>
              <a:buSzPct val="40000"/>
              <a:buFont typeface="Wingdings" charset="2"/>
              <a:buChar char="u"/>
            </a:pPr>
            <a:r>
              <a:rPr lang="en-US" sz="2300" dirty="0">
                <a:latin typeface="+mj-lt"/>
              </a:rPr>
              <a:t>Multiple compression types</a:t>
            </a:r>
          </a:p>
          <a:p>
            <a:pPr marL="690563" lvl="2" indent="-342900">
              <a:spcBef>
                <a:spcPts val="600"/>
              </a:spcBef>
              <a:buSzPct val="40000"/>
              <a:buFont typeface="Wingdings" charset="2"/>
              <a:buChar char="u"/>
            </a:pPr>
            <a:r>
              <a:rPr lang="en-US" sz="2300" dirty="0">
                <a:latin typeface="+mj-lt"/>
              </a:rPr>
              <a:t>Run-Length Encoding (RLE), </a:t>
            </a:r>
            <a:r>
              <a:rPr lang="en-US" sz="2300" dirty="0" smtClean="0">
                <a:latin typeface="+mj-lt"/>
              </a:rPr>
              <a:t>LZ, Delta </a:t>
            </a:r>
            <a:r>
              <a:rPr lang="en-US" sz="2300" dirty="0">
                <a:latin typeface="+mj-lt"/>
              </a:rPr>
              <a:t>Value, Block Dictionary Bitmaps, Null Suppression</a:t>
            </a:r>
          </a:p>
          <a:p>
            <a:pPr marL="419100" lvl="2" indent="-342900">
              <a:spcBef>
                <a:spcPts val="600"/>
              </a:spcBef>
              <a:buSzPct val="40000"/>
              <a:buFont typeface="Wingdings" charset="2"/>
              <a:buChar char="u"/>
            </a:pPr>
            <a:r>
              <a:rPr lang="en-US" sz="2300" dirty="0">
                <a:latin typeface="+mj-lt"/>
              </a:rPr>
              <a:t>System chooses which to apply</a:t>
            </a:r>
          </a:p>
          <a:p>
            <a:pPr marL="431800" lvl="1" indent="-342900">
              <a:spcBef>
                <a:spcPts val="600"/>
              </a:spcBef>
              <a:buSzPct val="40000"/>
              <a:buFont typeface="Wingdings" charset="2"/>
              <a:buChar char="u"/>
            </a:pPr>
            <a:r>
              <a:rPr lang="en-US" sz="2300" dirty="0">
                <a:latin typeface="+mj-lt"/>
              </a:rPr>
              <a:t>Typically see 50% - 90% compression</a:t>
            </a:r>
          </a:p>
          <a:p>
            <a:pPr marL="342900" lvl="1" indent="-342900">
              <a:spcBef>
                <a:spcPts val="600"/>
              </a:spcBef>
              <a:buSzPct val="40000"/>
              <a:buFont typeface="Wingdings" charset="2"/>
              <a:buChar char="u"/>
            </a:pPr>
            <a:r>
              <a:rPr lang="en-US" sz="2300" dirty="0">
                <a:latin typeface="+mj-lt"/>
              </a:rPr>
              <a:t>NULLs take virtually no space</a:t>
            </a:r>
          </a:p>
        </p:txBody>
      </p:sp>
      <p:sp>
        <p:nvSpPr>
          <p:cNvPr id="24578" name="Rectangle 2"/>
          <p:cNvSpPr>
            <a:spLocks noGrp="1" noChangeArrowheads="1"/>
          </p:cNvSpPr>
          <p:nvPr>
            <p:ph type="title"/>
          </p:nvPr>
        </p:nvSpPr>
        <p:spPr>
          <a:xfrm>
            <a:off x="-88900" y="-63500"/>
            <a:ext cx="9245600" cy="1104900"/>
          </a:xfrm>
          <a:ln/>
        </p:spPr>
        <p:txBody>
          <a:bodyPr/>
          <a:lstStyle/>
          <a:p>
            <a:r>
              <a:rPr lang="en-US"/>
              <a:t>Column-Oriented Compression</a:t>
            </a:r>
          </a:p>
        </p:txBody>
      </p:sp>
      <p:graphicFrame>
        <p:nvGraphicFramePr>
          <p:cNvPr id="24579" name="Group 3"/>
          <p:cNvGraphicFramePr>
            <a:graphicFrameLocks noGrp="1"/>
          </p:cNvGraphicFramePr>
          <p:nvPr/>
        </p:nvGraphicFramePr>
        <p:xfrm>
          <a:off x="2652713" y="5181600"/>
          <a:ext cx="1300162" cy="1460500"/>
        </p:xfrm>
        <a:graphic>
          <a:graphicData uri="http://schemas.openxmlformats.org/drawingml/2006/table">
            <a:tbl>
              <a:tblPr/>
              <a:tblGrid>
                <a:gridCol w="1300162"/>
              </a:tblGrid>
              <a:tr h="36512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r>
                        <a:rPr kumimoji="0" lang="en-US" sz="22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elvetica" charset="0"/>
                          <a:ea typeface="ヒラギノ角ゴ ProN W6" charset="0"/>
                          <a:cs typeface="Helvetica" charset="0"/>
                          <a:sym typeface="Helvetica" charset="0"/>
                        </a:rPr>
                        <a:t>30.77</a:t>
                      </a:r>
                    </a:p>
                  </a:txBody>
                  <a:tcPr marL="0" marR="0" marT="0" marB="0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blipFill dpi="0" rotWithShape="0">
                      <a:blip r:embed="rId4">
                        <a:alphaModFix amt="95000"/>
                      </a:blip>
                      <a:srcRect/>
                      <a:tile tx="0" ty="0" sx="100000" sy="100000" flip="none" algn="tl"/>
                    </a:blipFill>
                  </a:tcPr>
                </a:tc>
              </a:tr>
              <a:tr h="36512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r>
                        <a:rPr kumimoji="0" lang="en-US" sz="22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elvetica" charset="0"/>
                          <a:ea typeface="ヒラギノ角ゴ ProN W6" charset="0"/>
                          <a:cs typeface="Helvetica" charset="0"/>
                          <a:sym typeface="Helvetica" charset="0"/>
                        </a:rPr>
                        <a:t>+0</a:t>
                      </a:r>
                    </a:p>
                  </a:txBody>
                  <a:tcPr marL="0" marR="0" marT="0" marB="0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blipFill dpi="0" rotWithShape="0">
                      <a:blip r:embed="rId4">
                        <a:alphaModFix amt="95000"/>
                      </a:blip>
                      <a:srcRect/>
                      <a:tile tx="0" ty="0" sx="100000" sy="100000" flip="none" algn="tl"/>
                    </a:blipFill>
                  </a:tcPr>
                </a:tc>
              </a:tr>
              <a:tr h="36512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r>
                        <a:rPr kumimoji="0" lang="en-US" sz="22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elvetica" charset="0"/>
                          <a:ea typeface="ヒラギノ角ゴ ProN W6" charset="0"/>
                          <a:cs typeface="Helvetica" charset="0"/>
                          <a:sym typeface="Helvetica" charset="0"/>
                        </a:rPr>
                        <a:t>+.01</a:t>
                      </a:r>
                    </a:p>
                  </a:txBody>
                  <a:tcPr marL="0" marR="0" marT="0" marB="0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blipFill dpi="0" rotWithShape="0">
                      <a:blip r:embed="rId4">
                        <a:alphaModFix amt="95000"/>
                      </a:blip>
                      <a:srcRect/>
                      <a:tile tx="0" ty="0" sx="100000" sy="100000" flip="none" algn="tl"/>
                    </a:blipFill>
                  </a:tcPr>
                </a:tc>
              </a:tr>
              <a:tr h="36512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r>
                        <a:rPr kumimoji="0" lang="en-US" sz="22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elvetica" charset="0"/>
                          <a:ea typeface="ヒラギノ角ゴ ProN W6" charset="0"/>
                          <a:cs typeface="Helvetica" charset="0"/>
                          <a:sym typeface="Helvetica" charset="0"/>
                        </a:rPr>
                        <a:t>+62.47</a:t>
                      </a:r>
                    </a:p>
                  </a:txBody>
                  <a:tcPr marL="0" marR="0" marT="0" marB="0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blipFill dpi="0" rotWithShape="0">
                      <a:blip r:embed="rId4">
                        <a:alphaModFix amt="95000"/>
                      </a:blip>
                      <a:srcRect/>
                      <a:tile tx="0" ty="0" sx="100000" sy="100000" flip="none" algn="tl"/>
                    </a:blipFill>
                  </a:tcPr>
                </a:tc>
              </a:tr>
            </a:tbl>
          </a:graphicData>
        </a:graphic>
      </p:graphicFrame>
      <p:graphicFrame>
        <p:nvGraphicFramePr>
          <p:cNvPr id="24597" name="Group 21"/>
          <p:cNvGraphicFramePr>
            <a:graphicFrameLocks noGrp="1"/>
          </p:cNvGraphicFramePr>
          <p:nvPr/>
        </p:nvGraphicFramePr>
        <p:xfrm>
          <a:off x="1320800" y="5181600"/>
          <a:ext cx="1298575" cy="1460500"/>
        </p:xfrm>
        <a:graphic>
          <a:graphicData uri="http://schemas.openxmlformats.org/drawingml/2006/table">
            <a:tbl>
              <a:tblPr/>
              <a:tblGrid>
                <a:gridCol w="1298575"/>
              </a:tblGrid>
              <a:tr h="36512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r>
                        <a:rPr kumimoji="0" lang="en-US" sz="22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elvetica" charset="0"/>
                          <a:ea typeface="ヒラギノ角ゴ ProN W6" charset="0"/>
                          <a:cs typeface="Helvetica" charset="0"/>
                          <a:sym typeface="Helvetica" charset="0"/>
                        </a:rPr>
                        <a:t>GM</a:t>
                      </a:r>
                    </a:p>
                  </a:txBody>
                  <a:tcPr marL="0" marR="0" marT="0" marB="0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blipFill dpi="0" rotWithShape="0">
                      <a:blip r:embed="rId4">
                        <a:alphaModFix amt="95000"/>
                      </a:blip>
                      <a:srcRect/>
                      <a:tile tx="0" ty="0" sx="100000" sy="100000" flip="none" algn="tl"/>
                    </a:blipFill>
                  </a:tcPr>
                </a:tc>
              </a:tr>
              <a:tr h="36512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r>
                        <a:rPr kumimoji="0" lang="en-US" sz="22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elvetica" charset="0"/>
                          <a:ea typeface="ヒラギノ角ゴ ProN W6" charset="0"/>
                          <a:cs typeface="Helvetica" charset="0"/>
                          <a:sym typeface="Helvetica" charset="0"/>
                        </a:rPr>
                        <a:t>GM</a:t>
                      </a:r>
                    </a:p>
                  </a:txBody>
                  <a:tcPr marL="0" marR="0" marT="0" marB="0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blipFill dpi="0" rotWithShape="0">
                      <a:blip r:embed="rId4">
                        <a:alphaModFix amt="95000"/>
                      </a:blip>
                      <a:srcRect/>
                      <a:tile tx="0" ty="0" sx="100000" sy="100000" flip="none" algn="tl"/>
                    </a:blipFill>
                  </a:tcPr>
                </a:tc>
              </a:tr>
              <a:tr h="36512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r>
                        <a:rPr kumimoji="0" lang="en-US" sz="22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elvetica" charset="0"/>
                          <a:ea typeface="ヒラギノ角ゴ ProN W6" charset="0"/>
                          <a:cs typeface="Helvetica" charset="0"/>
                          <a:sym typeface="Helvetica" charset="0"/>
                        </a:rPr>
                        <a:t>GM</a:t>
                      </a:r>
                    </a:p>
                  </a:txBody>
                  <a:tcPr marL="0" marR="0" marT="0" marB="0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blipFill dpi="0" rotWithShape="0">
                      <a:blip r:embed="rId4">
                        <a:alphaModFix amt="95000"/>
                      </a:blip>
                      <a:srcRect/>
                      <a:tile tx="0" ty="0" sx="100000" sy="100000" flip="none" algn="tl"/>
                    </a:blipFill>
                  </a:tcPr>
                </a:tc>
              </a:tr>
              <a:tr h="36512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r>
                        <a:rPr kumimoji="0" lang="en-US" sz="22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elvetica" charset="0"/>
                          <a:ea typeface="ヒラギノ角ゴ ProN W6" charset="0"/>
                          <a:cs typeface="Helvetica" charset="0"/>
                          <a:sym typeface="Helvetica" charset="0"/>
                        </a:rPr>
                        <a:t>AAPL</a:t>
                      </a:r>
                    </a:p>
                  </a:txBody>
                  <a:tcPr marL="0" marR="0" marT="0" marB="0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blipFill dpi="0" rotWithShape="0">
                      <a:blip r:embed="rId4">
                        <a:alphaModFix amt="95000"/>
                      </a:blip>
                      <a:srcRect/>
                      <a:tile tx="0" ty="0" sx="100000" sy="100000" flip="none" algn="tl"/>
                    </a:blipFill>
                  </a:tcPr>
                </a:tc>
              </a:tr>
            </a:tbl>
          </a:graphicData>
        </a:graphic>
      </p:graphicFrame>
      <p:graphicFrame>
        <p:nvGraphicFramePr>
          <p:cNvPr id="24615" name="Group 39"/>
          <p:cNvGraphicFramePr>
            <a:graphicFrameLocks noGrp="1"/>
          </p:cNvGraphicFramePr>
          <p:nvPr/>
        </p:nvGraphicFramePr>
        <p:xfrm>
          <a:off x="4051300" y="5181600"/>
          <a:ext cx="1377950" cy="1460500"/>
        </p:xfrm>
        <a:graphic>
          <a:graphicData uri="http://schemas.openxmlformats.org/drawingml/2006/table">
            <a:tbl>
              <a:tblPr/>
              <a:tblGrid>
                <a:gridCol w="1377950"/>
              </a:tblGrid>
              <a:tr h="36512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r>
                        <a:rPr kumimoji="0" lang="en-US" sz="22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elvetica" charset="0"/>
                          <a:ea typeface="ヒラギノ角ゴ ProN W6" charset="0"/>
                          <a:cs typeface="Helvetica" charset="0"/>
                          <a:sym typeface="Helvetica" charset="0"/>
                        </a:rPr>
                        <a:t>1,000</a:t>
                      </a:r>
                    </a:p>
                  </a:txBody>
                  <a:tcPr marL="0" marR="0" marT="0" marB="0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blipFill dpi="0" rotWithShape="0">
                      <a:blip r:embed="rId5">
                        <a:alphaModFix amt="95000"/>
                      </a:blip>
                      <a:srcRect/>
                      <a:tile tx="0" ty="0" sx="100000" sy="100000" flip="none" algn="tl"/>
                    </a:blipFill>
                  </a:tcPr>
                </a:tc>
              </a:tr>
              <a:tr h="36512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r>
                        <a:rPr kumimoji="0" lang="en-US" sz="22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elvetica" charset="0"/>
                          <a:ea typeface="ヒラギノ角ゴ ProN W6" charset="0"/>
                          <a:cs typeface="Helvetica" charset="0"/>
                          <a:sym typeface="Helvetica" charset="0"/>
                        </a:rPr>
                        <a:t>10,000</a:t>
                      </a:r>
                    </a:p>
                  </a:txBody>
                  <a:tcPr marL="0" marR="0" marT="0" marB="0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blipFill dpi="0" rotWithShape="0">
                      <a:blip r:embed="rId5">
                        <a:alphaModFix amt="95000"/>
                      </a:blip>
                      <a:srcRect/>
                      <a:tile tx="0" ty="0" sx="100000" sy="100000" flip="none" algn="tl"/>
                    </a:blipFill>
                  </a:tcPr>
                </a:tc>
              </a:tr>
              <a:tr h="36512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r>
                        <a:rPr kumimoji="0" lang="en-US" sz="22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elvetica" charset="0"/>
                          <a:ea typeface="ヒラギノ角ゴ ProN W6" charset="0"/>
                          <a:cs typeface="Helvetica" charset="0"/>
                          <a:sym typeface="Helvetica" charset="0"/>
                        </a:rPr>
                        <a:t>12,500</a:t>
                      </a:r>
                    </a:p>
                  </a:txBody>
                  <a:tcPr marL="0" marR="0" marT="0" marB="0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blipFill dpi="0" rotWithShape="0">
                      <a:blip r:embed="rId5">
                        <a:alphaModFix amt="95000"/>
                      </a:blip>
                      <a:srcRect/>
                      <a:tile tx="0" ty="0" sx="100000" sy="100000" flip="none" algn="tl"/>
                    </a:blipFill>
                  </a:tcPr>
                </a:tc>
              </a:tr>
              <a:tr h="36512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r>
                        <a:rPr kumimoji="0" lang="en-US" sz="22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elvetica" charset="0"/>
                          <a:ea typeface="ヒラギノ角ゴ ProN W6" charset="0"/>
                          <a:cs typeface="Helvetica" charset="0"/>
                          <a:sym typeface="Helvetica" charset="0"/>
                        </a:rPr>
                        <a:t>9,000</a:t>
                      </a:r>
                    </a:p>
                  </a:txBody>
                  <a:tcPr marL="0" marR="0" marT="0" marB="0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blipFill dpi="0" rotWithShape="0">
                      <a:blip r:embed="rId5">
                        <a:alphaModFix amt="95000"/>
                      </a:blip>
                      <a:srcRect/>
                      <a:tile tx="0" ty="0" sx="100000" sy="100000" flip="none" algn="tl"/>
                    </a:blipFill>
                  </a:tcPr>
                </a:tc>
              </a:tr>
            </a:tbl>
          </a:graphicData>
        </a:graphic>
      </p:graphicFrame>
      <p:graphicFrame>
        <p:nvGraphicFramePr>
          <p:cNvPr id="24633" name="Group 57"/>
          <p:cNvGraphicFramePr>
            <a:graphicFrameLocks noGrp="1"/>
          </p:cNvGraphicFramePr>
          <p:nvPr/>
        </p:nvGraphicFramePr>
        <p:xfrm>
          <a:off x="1322388" y="5181600"/>
          <a:ext cx="1295400" cy="723900"/>
        </p:xfrm>
        <a:graphic>
          <a:graphicData uri="http://schemas.openxmlformats.org/drawingml/2006/table">
            <a:tbl>
              <a:tblPr/>
              <a:tblGrid>
                <a:gridCol w="1295400"/>
              </a:tblGrid>
              <a:tr h="36195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r>
                        <a:rPr kumimoji="0" lang="en-US" sz="22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elvetica" charset="0"/>
                          <a:ea typeface="ヒラギノ角ゴ ProN W6" charset="0"/>
                          <a:cs typeface="Helvetica" charset="0"/>
                          <a:sym typeface="Helvetica" charset="0"/>
                        </a:rPr>
                        <a:t>3xGM</a:t>
                      </a:r>
                    </a:p>
                  </a:txBody>
                  <a:tcPr marL="0" marR="0" marT="0" marB="0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blipFill dpi="0" rotWithShape="0">
                      <a:blip r:embed="rId4">
                        <a:alphaModFix amt="95000"/>
                      </a:blip>
                      <a:srcRect/>
                      <a:tile tx="0" ty="0" sx="100000" sy="100000" flip="none" algn="tl"/>
                    </a:blipFill>
                  </a:tcPr>
                </a:tc>
              </a:tr>
              <a:tr h="36195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r>
                        <a:rPr kumimoji="0" lang="en-US" sz="22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elvetica" charset="0"/>
                          <a:ea typeface="ヒラギノ角ゴ ProN W6" charset="0"/>
                          <a:cs typeface="Helvetica" charset="0"/>
                          <a:sym typeface="Helvetica" charset="0"/>
                        </a:rPr>
                        <a:t>1XAPPL</a:t>
                      </a:r>
                    </a:p>
                  </a:txBody>
                  <a:tcPr marL="0" marR="0" marT="0" marB="0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blipFill dpi="0" rotWithShape="0">
                      <a:blip r:embed="rId4">
                        <a:alphaModFix amt="95000"/>
                      </a:blip>
                      <a:srcRect/>
                      <a:tile tx="0" ty="0" sx="100000" sy="100000" flip="none" algn="tl"/>
                    </a:blipFill>
                  </a:tcPr>
                </a:tc>
              </a:tr>
            </a:tbl>
          </a:graphicData>
        </a:graphic>
      </p:graphicFrame>
      <p:graphicFrame>
        <p:nvGraphicFramePr>
          <p:cNvPr id="24643" name="Group 67"/>
          <p:cNvGraphicFramePr>
            <a:graphicFrameLocks noGrp="1"/>
          </p:cNvGraphicFramePr>
          <p:nvPr/>
        </p:nvGraphicFramePr>
        <p:xfrm>
          <a:off x="2652713" y="5181600"/>
          <a:ext cx="1300162" cy="1460500"/>
        </p:xfrm>
        <a:graphic>
          <a:graphicData uri="http://schemas.openxmlformats.org/drawingml/2006/table">
            <a:tbl>
              <a:tblPr/>
              <a:tblGrid>
                <a:gridCol w="1300162"/>
              </a:tblGrid>
              <a:tr h="36512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r>
                        <a:rPr kumimoji="0" lang="en-US" sz="22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elvetica" charset="0"/>
                          <a:ea typeface="ヒラギノ角ゴ ProN W6" charset="0"/>
                          <a:cs typeface="Helvetica" charset="0"/>
                          <a:sym typeface="Helvetica" charset="0"/>
                        </a:rPr>
                        <a:t>30.77</a:t>
                      </a:r>
                    </a:p>
                  </a:txBody>
                  <a:tcPr marL="0" marR="0" marT="0" marB="0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blipFill dpi="0" rotWithShape="0">
                      <a:blip r:embed="rId4">
                        <a:alphaModFix amt="95000"/>
                      </a:blip>
                      <a:srcRect/>
                      <a:tile tx="0" ty="0" sx="100000" sy="100000" flip="none" algn="tl"/>
                    </a:blipFill>
                  </a:tcPr>
                </a:tc>
              </a:tr>
              <a:tr h="36512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r>
                        <a:rPr kumimoji="0" lang="en-US" sz="22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elvetica" charset="0"/>
                          <a:ea typeface="ヒラギノ角ゴ ProN W6" charset="0"/>
                          <a:cs typeface="Helvetica" charset="0"/>
                          <a:sym typeface="Helvetica" charset="0"/>
                        </a:rPr>
                        <a:t>30.77</a:t>
                      </a:r>
                    </a:p>
                  </a:txBody>
                  <a:tcPr marL="0" marR="0" marT="0" marB="0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blipFill dpi="0" rotWithShape="0">
                      <a:blip r:embed="rId4">
                        <a:alphaModFix amt="95000"/>
                      </a:blip>
                      <a:srcRect/>
                      <a:tile tx="0" ty="0" sx="100000" sy="100000" flip="none" algn="tl"/>
                    </a:blipFill>
                  </a:tcPr>
                </a:tc>
              </a:tr>
              <a:tr h="36512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r>
                        <a:rPr kumimoji="0" lang="en-US" sz="22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elvetica" charset="0"/>
                          <a:ea typeface="ヒラギノ角ゴ ProN W6" charset="0"/>
                          <a:cs typeface="Helvetica" charset="0"/>
                          <a:sym typeface="Helvetica" charset="0"/>
                        </a:rPr>
                        <a:t>30.78</a:t>
                      </a:r>
                    </a:p>
                  </a:txBody>
                  <a:tcPr marL="0" marR="0" marT="0" marB="0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blipFill dpi="0" rotWithShape="0">
                      <a:blip r:embed="rId4">
                        <a:alphaModFix amt="95000"/>
                      </a:blip>
                      <a:srcRect/>
                      <a:tile tx="0" ty="0" sx="100000" sy="100000" flip="none" algn="tl"/>
                    </a:blipFill>
                  </a:tcPr>
                </a:tc>
              </a:tr>
              <a:tr h="36512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r>
                        <a:rPr kumimoji="0" lang="en-US" sz="22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elvetica" charset="0"/>
                          <a:ea typeface="ヒラギノ角ゴ ProN W6" charset="0"/>
                          <a:cs typeface="Helvetica" charset="0"/>
                          <a:sym typeface="Helvetica" charset="0"/>
                        </a:rPr>
                        <a:t>93.24</a:t>
                      </a:r>
                    </a:p>
                  </a:txBody>
                  <a:tcPr marL="0" marR="0" marT="0" marB="0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blipFill dpi="0" rotWithShape="0">
                      <a:blip r:embed="rId4">
                        <a:alphaModFix amt="95000"/>
                      </a:blip>
                      <a:srcRect/>
                      <a:tile tx="0" ty="0" sx="100000" sy="100000" flip="none" algn="tl"/>
                    </a:blipFill>
                  </a:tcPr>
                </a:tc>
              </a:tr>
            </a:tbl>
          </a:graphicData>
        </a:graphic>
      </p:graphicFrame>
      <p:graphicFrame>
        <p:nvGraphicFramePr>
          <p:cNvPr id="24661" name="Group 85"/>
          <p:cNvGraphicFramePr>
            <a:graphicFrameLocks noGrp="1"/>
          </p:cNvGraphicFramePr>
          <p:nvPr/>
        </p:nvGraphicFramePr>
        <p:xfrm>
          <a:off x="6896100" y="5181600"/>
          <a:ext cx="1298575" cy="1460500"/>
        </p:xfrm>
        <a:graphic>
          <a:graphicData uri="http://schemas.openxmlformats.org/drawingml/2006/table">
            <a:tbl>
              <a:tblPr/>
              <a:tblGrid>
                <a:gridCol w="1298575"/>
              </a:tblGrid>
              <a:tr h="36512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r>
                        <a:rPr kumimoji="0" lang="en-US" sz="22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elvetica" charset="0"/>
                          <a:ea typeface="ヒラギノ角ゴ ProN W6" charset="0"/>
                          <a:cs typeface="Helvetica" charset="0"/>
                          <a:sym typeface="Helvetica" charset="0"/>
                        </a:rPr>
                        <a:t>1/17/2007</a:t>
                      </a:r>
                    </a:p>
                  </a:txBody>
                  <a:tcPr marL="0" marR="0" marT="0" marB="0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blipFill dpi="0" rotWithShape="0">
                      <a:blip r:embed="rId4">
                        <a:alphaModFix amt="95000"/>
                      </a:blip>
                      <a:srcRect/>
                      <a:tile tx="0" ty="0" sx="100000" sy="100000" flip="none" algn="tl"/>
                    </a:blipFill>
                  </a:tcPr>
                </a:tc>
              </a:tr>
              <a:tr h="36512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r>
                        <a:rPr kumimoji="0" lang="en-US" sz="22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elvetica" charset="0"/>
                          <a:ea typeface="ヒラギノ角ゴ ProN W6" charset="0"/>
                          <a:cs typeface="Helvetica" charset="0"/>
                          <a:sym typeface="Helvetica" charset="0"/>
                        </a:rPr>
                        <a:t>1/17/2007</a:t>
                      </a:r>
                    </a:p>
                  </a:txBody>
                  <a:tcPr marL="0" marR="0" marT="0" marB="0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blipFill dpi="0" rotWithShape="0">
                      <a:blip r:embed="rId4">
                        <a:alphaModFix amt="95000"/>
                      </a:blip>
                      <a:srcRect/>
                      <a:tile tx="0" ty="0" sx="100000" sy="100000" flip="none" algn="tl"/>
                    </a:blipFill>
                  </a:tcPr>
                </a:tc>
              </a:tr>
              <a:tr h="36512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r>
                        <a:rPr kumimoji="0" lang="en-US" sz="22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elvetica" charset="0"/>
                          <a:ea typeface="ヒラギノ角ゴ ProN W6" charset="0"/>
                          <a:cs typeface="Helvetica" charset="0"/>
                          <a:sym typeface="Helvetica" charset="0"/>
                        </a:rPr>
                        <a:t>1/17/2007</a:t>
                      </a:r>
                    </a:p>
                  </a:txBody>
                  <a:tcPr marL="0" marR="0" marT="0" marB="0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blipFill dpi="0" rotWithShape="0">
                      <a:blip r:embed="rId4">
                        <a:alphaModFix amt="95000"/>
                      </a:blip>
                      <a:srcRect/>
                      <a:tile tx="0" ty="0" sx="100000" sy="100000" flip="none" algn="tl"/>
                    </a:blipFill>
                  </a:tcPr>
                </a:tc>
              </a:tr>
              <a:tr h="36512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r>
                        <a:rPr kumimoji="0" lang="en-US" sz="22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elvetica" charset="0"/>
                          <a:ea typeface="ヒラギノ角ゴ ProN W6" charset="0"/>
                          <a:cs typeface="Helvetica" charset="0"/>
                          <a:sym typeface="Helvetica" charset="0"/>
                        </a:rPr>
                        <a:t>1/17/2007</a:t>
                      </a:r>
                    </a:p>
                  </a:txBody>
                  <a:tcPr marL="0" marR="0" marT="0" marB="0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blipFill dpi="0" rotWithShape="0">
                      <a:blip r:embed="rId4">
                        <a:alphaModFix amt="95000"/>
                      </a:blip>
                      <a:srcRect/>
                      <a:tile tx="0" ty="0" sx="100000" sy="100000" flip="none" algn="tl"/>
                    </a:blipFill>
                  </a:tcPr>
                </a:tc>
              </a:tr>
            </a:tbl>
          </a:graphicData>
        </a:graphic>
      </p:graphicFrame>
      <p:graphicFrame>
        <p:nvGraphicFramePr>
          <p:cNvPr id="24679" name="Group 103"/>
          <p:cNvGraphicFramePr>
            <a:graphicFrameLocks noGrp="1"/>
          </p:cNvGraphicFramePr>
          <p:nvPr/>
        </p:nvGraphicFramePr>
        <p:xfrm>
          <a:off x="6897688" y="5181600"/>
          <a:ext cx="1816100" cy="335280"/>
        </p:xfrm>
        <a:graphic>
          <a:graphicData uri="http://schemas.openxmlformats.org/drawingml/2006/table">
            <a:tbl>
              <a:tblPr/>
              <a:tblGrid>
                <a:gridCol w="1816100"/>
              </a:tblGrid>
              <a:tr h="33020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r>
                        <a:rPr kumimoji="0" lang="en-US" sz="22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elvetica" charset="0"/>
                          <a:ea typeface="ヒラギノ角ゴ ProN W6" charset="0"/>
                          <a:cs typeface="Helvetica" charset="0"/>
                          <a:sym typeface="Helvetica" charset="0"/>
                        </a:rPr>
                        <a:t>4 x 1/17/2007</a:t>
                      </a:r>
                    </a:p>
                  </a:txBody>
                  <a:tcPr marL="0" marR="0" marT="0" marB="0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blipFill dpi="0" rotWithShape="0">
                      <a:blip r:embed="rId4">
                        <a:alphaModFix amt="95000"/>
                      </a:blip>
                      <a:srcRect/>
                      <a:tile tx="0" ty="0" sx="100000" sy="100000" flip="none" algn="tl"/>
                    </a:blipFill>
                  </a:tcPr>
                </a:tc>
              </a:tr>
            </a:tbl>
          </a:graphicData>
        </a:graphic>
      </p:graphicFrame>
      <p:graphicFrame>
        <p:nvGraphicFramePr>
          <p:cNvPr id="24685" name="Group 109"/>
          <p:cNvGraphicFramePr>
            <a:graphicFrameLocks noGrp="1"/>
          </p:cNvGraphicFramePr>
          <p:nvPr/>
        </p:nvGraphicFramePr>
        <p:xfrm>
          <a:off x="5511800" y="5181600"/>
          <a:ext cx="1298575" cy="1460500"/>
        </p:xfrm>
        <a:graphic>
          <a:graphicData uri="http://schemas.openxmlformats.org/drawingml/2006/table">
            <a:tbl>
              <a:tblPr/>
              <a:tblGrid>
                <a:gridCol w="1298575"/>
              </a:tblGrid>
              <a:tr h="36512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r>
                        <a:rPr kumimoji="0" lang="en-US" sz="22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elvetica" charset="0"/>
                          <a:ea typeface="ヒラギノ角ゴ ProN W6" charset="0"/>
                          <a:cs typeface="Helvetica" charset="0"/>
                          <a:sym typeface="Helvetica" charset="0"/>
                        </a:rPr>
                        <a:t>NYSE</a:t>
                      </a:r>
                    </a:p>
                  </a:txBody>
                  <a:tcPr marL="0" marR="0" marT="0" marB="0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blipFill dpi="0" rotWithShape="0">
                      <a:blip r:embed="rId5">
                        <a:alphaModFix amt="95000"/>
                      </a:blip>
                      <a:srcRect/>
                      <a:tile tx="0" ty="0" sx="100000" sy="100000" flip="none" algn="tl"/>
                    </a:blipFill>
                  </a:tcPr>
                </a:tc>
              </a:tr>
              <a:tr h="36512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r>
                        <a:rPr kumimoji="0" lang="en-US" sz="22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elvetica" charset="0"/>
                          <a:ea typeface="ヒラギノ角ゴ ProN W6" charset="0"/>
                          <a:cs typeface="Helvetica" charset="0"/>
                          <a:sym typeface="Helvetica" charset="0"/>
                        </a:rPr>
                        <a:t>NYSE</a:t>
                      </a:r>
                    </a:p>
                  </a:txBody>
                  <a:tcPr marL="0" marR="0" marT="0" marB="0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blipFill dpi="0" rotWithShape="0">
                      <a:blip r:embed="rId5">
                        <a:alphaModFix amt="95000"/>
                      </a:blip>
                      <a:srcRect/>
                      <a:tile tx="0" ty="0" sx="100000" sy="100000" flip="none" algn="tl"/>
                    </a:blipFill>
                  </a:tcPr>
                </a:tc>
              </a:tr>
              <a:tr h="36512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r>
                        <a:rPr kumimoji="0" lang="en-US" sz="22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elvetica" charset="0"/>
                          <a:ea typeface="ヒラギノ角ゴ ProN W6" charset="0"/>
                          <a:cs typeface="Helvetica" charset="0"/>
                          <a:sym typeface="Helvetica" charset="0"/>
                        </a:rPr>
                        <a:t>NYSE</a:t>
                      </a:r>
                    </a:p>
                  </a:txBody>
                  <a:tcPr marL="0" marR="0" marT="0" marB="0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blipFill dpi="0" rotWithShape="0">
                      <a:blip r:embed="rId5">
                        <a:alphaModFix amt="95000"/>
                      </a:blip>
                      <a:srcRect/>
                      <a:tile tx="0" ty="0" sx="100000" sy="100000" flip="none" algn="tl"/>
                    </a:blipFill>
                  </a:tcPr>
                </a:tc>
              </a:tr>
              <a:tr h="36512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r>
                        <a:rPr kumimoji="0" lang="en-US" sz="22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elvetica" charset="0"/>
                          <a:ea typeface="ヒラギノ角ゴ ProN W6" charset="0"/>
                          <a:cs typeface="Helvetica" charset="0"/>
                          <a:sym typeface="Helvetica" charset="0"/>
                        </a:rPr>
                        <a:t>NQDS</a:t>
                      </a:r>
                    </a:p>
                  </a:txBody>
                  <a:tcPr marL="0" marR="0" marT="0" marB="0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blipFill dpi="0" rotWithShape="0">
                      <a:blip r:embed="rId5">
                        <a:alphaModFix amt="95000"/>
                      </a:blip>
                      <a:srcRect/>
                      <a:tile tx="0" ty="0" sx="100000" sy="100000" flip="none" algn="tl"/>
                    </a:blipFill>
                  </a:tcPr>
                </a:tc>
              </a:tr>
            </a:tbl>
          </a:graphicData>
        </a:graphic>
      </p:graphicFrame>
      <p:graphicFrame>
        <p:nvGraphicFramePr>
          <p:cNvPr id="24703" name="Group 127"/>
          <p:cNvGraphicFramePr>
            <a:graphicFrameLocks noGrp="1"/>
          </p:cNvGraphicFramePr>
          <p:nvPr/>
        </p:nvGraphicFramePr>
        <p:xfrm>
          <a:off x="5513388" y="5181600"/>
          <a:ext cx="1295400" cy="723900"/>
        </p:xfrm>
        <a:graphic>
          <a:graphicData uri="http://schemas.openxmlformats.org/drawingml/2006/table">
            <a:tbl>
              <a:tblPr/>
              <a:tblGrid>
                <a:gridCol w="1295400"/>
              </a:tblGrid>
              <a:tr h="36195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r>
                        <a:rPr kumimoji="0" lang="en-US" sz="22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elvetica" charset="0"/>
                          <a:ea typeface="ヒラギノ角ゴ ProN W6" charset="0"/>
                          <a:cs typeface="Helvetica" charset="0"/>
                          <a:sym typeface="Helvetica" charset="0"/>
                        </a:rPr>
                        <a:t>3xNYSE</a:t>
                      </a:r>
                    </a:p>
                  </a:txBody>
                  <a:tcPr marL="0" marR="0" marT="0" marB="0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blipFill dpi="0" rotWithShape="0">
                      <a:blip r:embed="rId5">
                        <a:alphaModFix amt="95000"/>
                      </a:blip>
                      <a:srcRect/>
                      <a:tile tx="0" ty="0" sx="100000" sy="100000" flip="none" algn="tl"/>
                    </a:blipFill>
                  </a:tcPr>
                </a:tc>
              </a:tr>
              <a:tr h="36195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r>
                        <a:rPr kumimoji="0" lang="en-US" sz="22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elvetica" charset="0"/>
                          <a:ea typeface="ヒラギノ角ゴ ProN W6" charset="0"/>
                          <a:cs typeface="Helvetica" charset="0"/>
                          <a:sym typeface="Helvetica" charset="0"/>
                        </a:rPr>
                        <a:t>1XNQDS</a:t>
                      </a:r>
                    </a:p>
                  </a:txBody>
                  <a:tcPr marL="0" marR="0" marT="0" marB="0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blipFill dpi="0" rotWithShape="0">
                      <a:blip r:embed="rId5">
                        <a:alphaModFix amt="95000"/>
                      </a:blip>
                      <a:srcRect/>
                      <a:tile tx="0" ty="0" sx="100000" sy="100000" flip="none" algn="tl"/>
                    </a:blipFill>
                  </a:tcPr>
                </a:tc>
              </a:tr>
            </a:tbl>
          </a:graphicData>
        </a:graphic>
      </p:graphicFrame>
      <p:graphicFrame>
        <p:nvGraphicFramePr>
          <p:cNvPr id="24713" name="Group 137"/>
          <p:cNvGraphicFramePr>
            <a:graphicFrameLocks noGrp="1"/>
          </p:cNvGraphicFramePr>
          <p:nvPr/>
        </p:nvGraphicFramePr>
        <p:xfrm>
          <a:off x="4052888" y="5181600"/>
          <a:ext cx="1371600" cy="901700"/>
        </p:xfrm>
        <a:graphic>
          <a:graphicData uri="http://schemas.openxmlformats.org/drawingml/2006/table">
            <a:tbl>
              <a:tblPr/>
              <a:tblGrid>
                <a:gridCol w="1371600"/>
              </a:tblGrid>
              <a:tr h="22542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r>
                        <a:rPr kumimoji="0" lang="en-US" sz="14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elvetica" charset="0"/>
                          <a:ea typeface="ヒラギノ角ゴ ProN W6" charset="0"/>
                          <a:cs typeface="Helvetica" charset="0"/>
                          <a:sym typeface="Helvetica" charset="0"/>
                        </a:rPr>
                        <a:t>1,000</a:t>
                      </a:r>
                    </a:p>
                  </a:txBody>
                  <a:tcPr marL="0" marR="0" marT="0" marB="0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blipFill dpi="0" rotWithShape="0">
                      <a:blip r:embed="rId5">
                        <a:alphaModFix amt="95000"/>
                      </a:blip>
                      <a:srcRect/>
                      <a:tile tx="0" ty="0" sx="100000" sy="100000" flip="none" algn="tl"/>
                    </a:blipFill>
                  </a:tcPr>
                </a:tc>
              </a:tr>
              <a:tr h="22542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r>
                        <a:rPr kumimoji="0" lang="en-US" sz="14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elvetica" charset="0"/>
                          <a:ea typeface="ヒラギノ角ゴ ProN W6" charset="0"/>
                          <a:cs typeface="Helvetica" charset="0"/>
                          <a:sym typeface="Helvetica" charset="0"/>
                        </a:rPr>
                        <a:t>10,000</a:t>
                      </a:r>
                    </a:p>
                  </a:txBody>
                  <a:tcPr marL="0" marR="0" marT="0" marB="0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blipFill dpi="0" rotWithShape="0">
                      <a:blip r:embed="rId5">
                        <a:alphaModFix amt="95000"/>
                      </a:blip>
                      <a:srcRect/>
                      <a:tile tx="0" ty="0" sx="100000" sy="100000" flip="none" algn="tl"/>
                    </a:blipFill>
                  </a:tcPr>
                </a:tc>
              </a:tr>
              <a:tr h="22542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r>
                        <a:rPr kumimoji="0" lang="en-US" sz="14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elvetica" charset="0"/>
                          <a:ea typeface="ヒラギノ角ゴ ProN W6" charset="0"/>
                          <a:cs typeface="Helvetica" charset="0"/>
                          <a:sym typeface="Helvetica" charset="0"/>
                        </a:rPr>
                        <a:t>12,500</a:t>
                      </a:r>
                    </a:p>
                  </a:txBody>
                  <a:tcPr marL="0" marR="0" marT="0" marB="0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blipFill dpi="0" rotWithShape="0">
                      <a:blip r:embed="rId5">
                        <a:alphaModFix amt="95000"/>
                      </a:blip>
                      <a:srcRect/>
                      <a:tile tx="0" ty="0" sx="100000" sy="100000" flip="none" algn="tl"/>
                    </a:blipFill>
                  </a:tcPr>
                </a:tc>
              </a:tr>
              <a:tr h="225425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r>
                        <a:rPr kumimoji="0" lang="en-US" sz="14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elvetica" charset="0"/>
                          <a:ea typeface="ヒラギノ角ゴ ProN W6" charset="0"/>
                          <a:cs typeface="Helvetica" charset="0"/>
                          <a:sym typeface="Helvetica" charset="0"/>
                        </a:rPr>
                        <a:t>9,000</a:t>
                      </a:r>
                    </a:p>
                  </a:txBody>
                  <a:tcPr marL="0" marR="0" marT="0" marB="0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blipFill dpi="0" rotWithShape="0">
                      <a:blip r:embed="rId5">
                        <a:alphaModFix amt="95000"/>
                      </a:blip>
                      <a:srcRect/>
                      <a:tile tx="0" ty="0" sx="100000" sy="100000" flip="none" algn="tl"/>
                    </a:blipFill>
                  </a:tcPr>
                </a:tc>
              </a:tr>
            </a:tbl>
          </a:graphicData>
        </a:graphic>
      </p:graphicFrame>
      <p:sp>
        <p:nvSpPr>
          <p:cNvPr id="24731" name="Rectangle 155"/>
          <p:cNvSpPr>
            <a:spLocks/>
          </p:cNvSpPr>
          <p:nvPr/>
        </p:nvSpPr>
        <p:spPr bwMode="auto">
          <a:xfrm>
            <a:off x="1593552" y="4693106"/>
            <a:ext cx="718145" cy="430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 cap="flat">
                <a:solidFill>
                  <a:srgbClr val="000000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wrap="none" lIns="0" tIns="0" rIns="0" bIns="0" anchor="ctr">
            <a:spAutoFit/>
          </a:bodyPr>
          <a:lstStyle/>
          <a:p>
            <a:pPr algn="ctr" defTabSz="914400" fontAlgn="base">
              <a:spcBef>
                <a:spcPct val="0"/>
              </a:spcBef>
              <a:spcAft>
                <a:spcPct val="0"/>
              </a:spcAft>
            </a:pPr>
            <a:r>
              <a:rPr lang="en-US" sz="2800" b="1" dirty="0">
                <a:solidFill>
                  <a:srgbClr val="333399"/>
                </a:solidFill>
                <a:latin typeface="Helvetica" charset="0"/>
                <a:ea typeface="ＭＳ Ｐゴシック" charset="0"/>
                <a:cs typeface="Helvetica" charset="0"/>
                <a:sym typeface="Helvetica" charset="0"/>
              </a:rPr>
              <a:t>RLE</a:t>
            </a:r>
          </a:p>
        </p:txBody>
      </p:sp>
      <p:sp>
        <p:nvSpPr>
          <p:cNvPr id="24732" name="Rectangle 156"/>
          <p:cNvSpPr>
            <a:spLocks/>
          </p:cNvSpPr>
          <p:nvPr/>
        </p:nvSpPr>
        <p:spPr bwMode="auto">
          <a:xfrm>
            <a:off x="2846309" y="4693106"/>
            <a:ext cx="878045" cy="430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 cap="flat">
                <a:solidFill>
                  <a:srgbClr val="000000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wrap="none" lIns="0" tIns="0" rIns="0" bIns="0" anchor="ctr">
            <a:spAutoFit/>
          </a:bodyPr>
          <a:lstStyle/>
          <a:p>
            <a:pPr algn="ctr" defTabSz="914400" fontAlgn="base">
              <a:spcBef>
                <a:spcPct val="0"/>
              </a:spcBef>
              <a:spcAft>
                <a:spcPct val="0"/>
              </a:spcAft>
            </a:pPr>
            <a:r>
              <a:rPr lang="en-US" sz="2800" b="1">
                <a:solidFill>
                  <a:srgbClr val="333399"/>
                </a:solidFill>
                <a:latin typeface="Helvetica" charset="0"/>
                <a:ea typeface="ＭＳ Ｐゴシック" charset="0"/>
                <a:cs typeface="Helvetica" charset="0"/>
                <a:sym typeface="Helvetica" charset="0"/>
              </a:rPr>
              <a:t>Delta</a:t>
            </a:r>
          </a:p>
        </p:txBody>
      </p:sp>
      <p:sp>
        <p:nvSpPr>
          <p:cNvPr id="24733" name="Rectangle 157"/>
          <p:cNvSpPr>
            <a:spLocks/>
          </p:cNvSpPr>
          <p:nvPr/>
        </p:nvSpPr>
        <p:spPr bwMode="auto">
          <a:xfrm>
            <a:off x="4501095" y="4693106"/>
            <a:ext cx="438672" cy="430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 cap="flat">
                <a:solidFill>
                  <a:srgbClr val="000000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wrap="none" lIns="0" tIns="0" rIns="0" bIns="0" anchor="ctr">
            <a:spAutoFit/>
          </a:bodyPr>
          <a:lstStyle/>
          <a:p>
            <a:pPr algn="ctr" defTabSz="914400" fontAlgn="base">
              <a:spcBef>
                <a:spcPct val="0"/>
              </a:spcBef>
              <a:spcAft>
                <a:spcPct val="0"/>
              </a:spcAft>
            </a:pPr>
            <a:r>
              <a:rPr lang="en-US" sz="2800" b="1">
                <a:solidFill>
                  <a:srgbClr val="333399"/>
                </a:solidFill>
                <a:latin typeface="Helvetica" charset="0"/>
                <a:ea typeface="ＭＳ Ｐゴシック" charset="0"/>
                <a:cs typeface="Helvetica" charset="0"/>
                <a:sym typeface="Helvetica" charset="0"/>
              </a:rPr>
              <a:t>LZ</a:t>
            </a:r>
          </a:p>
        </p:txBody>
      </p:sp>
      <p:sp>
        <p:nvSpPr>
          <p:cNvPr id="24734" name="Rectangle 158"/>
          <p:cNvSpPr>
            <a:spLocks/>
          </p:cNvSpPr>
          <p:nvPr/>
        </p:nvSpPr>
        <p:spPr bwMode="auto">
          <a:xfrm>
            <a:off x="5784552" y="4693106"/>
            <a:ext cx="718145" cy="430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 cap="flat">
                <a:solidFill>
                  <a:srgbClr val="000000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wrap="none" lIns="0" tIns="0" rIns="0" bIns="0" anchor="ctr">
            <a:spAutoFit/>
          </a:bodyPr>
          <a:lstStyle/>
          <a:p>
            <a:pPr algn="ctr" defTabSz="914400" fontAlgn="base">
              <a:spcBef>
                <a:spcPct val="0"/>
              </a:spcBef>
              <a:spcAft>
                <a:spcPct val="0"/>
              </a:spcAft>
            </a:pPr>
            <a:r>
              <a:rPr lang="en-US" sz="2800" b="1">
                <a:solidFill>
                  <a:srgbClr val="333399"/>
                </a:solidFill>
                <a:latin typeface="Helvetica" charset="0"/>
                <a:ea typeface="ＭＳ Ｐゴシック" charset="0"/>
                <a:cs typeface="Helvetica" charset="0"/>
                <a:sym typeface="Helvetica" charset="0"/>
              </a:rPr>
              <a:t>RLE</a:t>
            </a:r>
          </a:p>
        </p:txBody>
      </p:sp>
      <p:sp>
        <p:nvSpPr>
          <p:cNvPr id="24735" name="Rectangle 159"/>
          <p:cNvSpPr>
            <a:spLocks/>
          </p:cNvSpPr>
          <p:nvPr/>
        </p:nvSpPr>
        <p:spPr bwMode="auto">
          <a:xfrm>
            <a:off x="7168852" y="4693106"/>
            <a:ext cx="718145" cy="430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 cap="flat">
                <a:solidFill>
                  <a:srgbClr val="000000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wrap="none" lIns="0" tIns="0" rIns="0" bIns="0" anchor="ctr">
            <a:spAutoFit/>
          </a:bodyPr>
          <a:lstStyle/>
          <a:p>
            <a:pPr algn="ctr" defTabSz="914400" fontAlgn="base">
              <a:spcBef>
                <a:spcPct val="0"/>
              </a:spcBef>
              <a:spcAft>
                <a:spcPct val="0"/>
              </a:spcAft>
            </a:pPr>
            <a:r>
              <a:rPr lang="en-US" sz="2800" b="1">
                <a:solidFill>
                  <a:srgbClr val="333399"/>
                </a:solidFill>
                <a:latin typeface="Helvetica" charset="0"/>
                <a:ea typeface="ＭＳ Ｐゴシック" charset="0"/>
                <a:cs typeface="Helvetica" charset="0"/>
                <a:sym typeface="Helvetica" charset="0"/>
              </a:rPr>
              <a:t>RLE</a:t>
            </a:r>
          </a:p>
        </p:txBody>
      </p:sp>
      <p:sp>
        <p:nvSpPr>
          <p:cNvPr id="24736" name="AutoShape 160"/>
          <p:cNvSpPr>
            <a:spLocks/>
          </p:cNvSpPr>
          <p:nvPr/>
        </p:nvSpPr>
        <p:spPr bwMode="auto">
          <a:xfrm>
            <a:off x="6629400" y="1143000"/>
            <a:ext cx="2374900" cy="2959100"/>
          </a:xfrm>
          <a:prstGeom prst="roundRect">
            <a:avLst>
              <a:gd name="adj" fmla="val 9199"/>
            </a:avLst>
          </a:prstGeom>
          <a:solidFill>
            <a:srgbClr val="0004FF">
              <a:alpha val="49803"/>
            </a:srgbClr>
          </a:solidFill>
          <a:ln w="25400" cap="flat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</p:spPr>
        <p:txBody>
          <a:bodyPr lIns="0" tIns="0" rIns="0" bIns="0" anchor="ctr"/>
          <a:lstStyle/>
          <a:p>
            <a:pPr algn="ctr" defTabSz="914400" fontAlgn="base">
              <a:spcBef>
                <a:spcPct val="0"/>
              </a:spcBef>
              <a:spcAft>
                <a:spcPct val="0"/>
              </a:spcAft>
            </a:pPr>
            <a:r>
              <a:rPr lang="en-US" sz="2800" b="1" dirty="0" smtClean="0">
                <a:solidFill>
                  <a:srgbClr val="0C109A"/>
                </a:solidFill>
                <a:latin typeface="Helvetica" charset="0"/>
                <a:ea typeface="ＭＳ Ｐゴシック" charset="0"/>
                <a:cs typeface="Helvetica" charset="0"/>
                <a:sym typeface="Helvetica" charset="0"/>
              </a:rPr>
              <a:t>Columns contain similar data, which makes compression easy</a:t>
            </a:r>
            <a:endParaRPr lang="en-US" sz="2800" b="1" dirty="0">
              <a:solidFill>
                <a:srgbClr val="0C109A"/>
              </a:solidFill>
              <a:latin typeface="Helvetica" charset="0"/>
              <a:ea typeface="ＭＳ Ｐゴシック" charset="0"/>
              <a:cs typeface="Helvetica" charset="0"/>
              <a:sym typeface="Helvetica" charset="0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8317367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133994"/>
    </mc:Choice>
    <mc:Fallback xmlns="">
      <p:transition advTm="13399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68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457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68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457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 nodeType="clickPar">
                      <p:stCondLst>
                        <p:cond delay="indefinite"/>
                      </p:stCondLst>
                      <p:childTnLst>
                        <p:par>
                          <p:cTn id="1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" presetID="168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457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68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457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68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457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68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457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68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457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 nodeType="clickPar">
                      <p:stCondLst>
                        <p:cond delay="indefinite"/>
                      </p:stCondLst>
                      <p:childTnLst>
                        <p:par>
                          <p:cTn id="2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3" presetID="23" presetClass="exit" presetSubtype="3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24" dur="500"/>
                                        <p:tgtEl>
                                          <p:spTgt spid="2459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/>
                                        <p:tgtEl>
                                          <p:spTgt spid="2459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45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28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6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246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246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 nodeType="clickPar">
                      <p:stCondLst>
                        <p:cond delay="indefinite"/>
                      </p:stCondLst>
                      <p:childTnLst>
                        <p:par>
                          <p:cTn id="33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4" presetID="2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7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247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247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 nodeType="clickPar">
                      <p:stCondLst>
                        <p:cond delay="indefinite"/>
                      </p:stCondLst>
                      <p:childTnLst>
                        <p:par>
                          <p:cTn id="3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0" presetID="23" presetClass="exit" presetSubtype="3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41" dur="500"/>
                                        <p:tgtEl>
                                          <p:spTgt spid="2464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/>
                                        <p:tgtEl>
                                          <p:spTgt spid="2464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46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45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2457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2457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 nodeType="clickPar">
                      <p:stCondLst>
                        <p:cond delay="indefinite"/>
                      </p:stCondLst>
                      <p:childTnLst>
                        <p:par>
                          <p:cTn id="5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1" presetID="2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7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247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247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 nodeType="clickPar">
                      <p:stCondLst>
                        <p:cond delay="indefinite"/>
                      </p:stCondLst>
                      <p:childTnLst>
                        <p:par>
                          <p:cTn id="5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7" presetID="23" presetClass="exit" presetSubtype="3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58" dur="500"/>
                                        <p:tgtEl>
                                          <p:spTgt spid="246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500"/>
                                        <p:tgtEl>
                                          <p:spTgt spid="246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46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62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7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4" dur="500" fill="hold"/>
                                        <p:tgtEl>
                                          <p:spTgt spid="247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500" fill="hold"/>
                                        <p:tgtEl>
                                          <p:spTgt spid="247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6" fill="hold" nodeType="clickPar">
                      <p:stCondLst>
                        <p:cond delay="indefinite"/>
                      </p:stCondLst>
                      <p:childTnLst>
                        <p:par>
                          <p:cTn id="6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68" presetID="2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7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0" dur="500" fill="hold"/>
                                        <p:tgtEl>
                                          <p:spTgt spid="247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500" fill="hold"/>
                                        <p:tgtEl>
                                          <p:spTgt spid="247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2" fill="hold" nodeType="clickPar">
                      <p:stCondLst>
                        <p:cond delay="indefinite"/>
                      </p:stCondLst>
                      <p:childTnLst>
                        <p:par>
                          <p:cTn id="73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74" presetID="23" presetClass="exit" presetSubtype="3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75" dur="500"/>
                                        <p:tgtEl>
                                          <p:spTgt spid="2468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500"/>
                                        <p:tgtEl>
                                          <p:spTgt spid="2468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46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8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79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7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1" dur="500" fill="hold"/>
                                        <p:tgtEl>
                                          <p:spTgt spid="2470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2" dur="500" fill="hold"/>
                                        <p:tgtEl>
                                          <p:spTgt spid="2470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 nodeType="clickPar">
                      <p:stCondLst>
                        <p:cond delay="indefinite"/>
                      </p:stCondLst>
                      <p:childTnLst>
                        <p:par>
                          <p:cTn id="8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85" presetID="2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7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7" dur="500" fill="hold"/>
                                        <p:tgtEl>
                                          <p:spTgt spid="247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8" dur="500" fill="hold"/>
                                        <p:tgtEl>
                                          <p:spTgt spid="247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9" fill="hold" nodeType="clickPar">
                      <p:stCondLst>
                        <p:cond delay="indefinite"/>
                      </p:stCondLst>
                      <p:childTnLst>
                        <p:par>
                          <p:cTn id="9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1" presetID="23" presetClass="exit" presetSubtype="3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92" dur="500"/>
                                        <p:tgtEl>
                                          <p:spTgt spid="2466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3" dur="500"/>
                                        <p:tgtEl>
                                          <p:spTgt spid="2466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46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5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96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6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8" dur="500" fill="hold"/>
                                        <p:tgtEl>
                                          <p:spTgt spid="2467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9" dur="500" fill="hold"/>
                                        <p:tgtEl>
                                          <p:spTgt spid="2467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0" fill="hold" nodeType="clickPar">
                      <p:stCondLst>
                        <p:cond delay="indefinite"/>
                      </p:stCondLst>
                      <p:childTnLst>
                        <p:par>
                          <p:cTn id="101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2" presetID="2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7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4" dur="500" fill="hold"/>
                                        <p:tgtEl>
                                          <p:spTgt spid="247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5" dur="500" fill="hold"/>
                                        <p:tgtEl>
                                          <p:spTgt spid="247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6" fill="hold" nodeType="clickPar">
                      <p:stCondLst>
                        <p:cond delay="indefinite"/>
                      </p:stCondLst>
                      <p:childTnLst>
                        <p:par>
                          <p:cTn id="10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8" presetID="2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7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0" dur="500" fill="hold"/>
                                        <p:tgtEl>
                                          <p:spTgt spid="247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1" dur="500" fill="hold"/>
                                        <p:tgtEl>
                                          <p:spTgt spid="247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577" grpId="0" build="p" autoUpdateAnimBg="0"/>
      <p:bldP spid="24731" grpId="0" autoUpdateAnimBg="0"/>
      <p:bldP spid="24732" grpId="0" autoUpdateAnimBg="0"/>
      <p:bldP spid="24733" grpId="0" autoUpdateAnimBg="0"/>
      <p:bldP spid="24734" grpId="0" autoUpdateAnimBg="0"/>
      <p:bldP spid="24735" grpId="0" autoUpdateAnimBg="0"/>
      <p:bldP spid="24736" grpId="0" animBg="1" autoUpdateAnimBg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C124141-1DBC-3843-8518-9264A73B8E0F}" type="slidenum">
              <a:rPr lang="en-US">
                <a:solidFill>
                  <a:srgbClr val="0C109A"/>
                </a:solidFill>
              </a:rPr>
              <a:pPr/>
              <a:t>8</a:t>
            </a:fld>
            <a:endParaRPr lang="en-US">
              <a:solidFill>
                <a:srgbClr val="0C109A"/>
              </a:solidFill>
            </a:endParaRPr>
          </a:p>
        </p:txBody>
      </p:sp>
      <p:sp>
        <p:nvSpPr>
          <p:cNvPr id="27649" name="Rectangle 1"/>
          <p:cNvSpPr>
            <a:spLocks noGrp="1" noChangeArrowheads="1"/>
          </p:cNvSpPr>
          <p:nvPr>
            <p:ph type="title"/>
          </p:nvPr>
        </p:nvSpPr>
        <p:spPr>
          <a:xfrm>
            <a:off x="0" y="-190500"/>
            <a:ext cx="9144000" cy="1104900"/>
          </a:xfrm>
          <a:ln/>
        </p:spPr>
        <p:txBody>
          <a:bodyPr/>
          <a:lstStyle/>
          <a:p>
            <a:r>
              <a:rPr lang="en-US" dirty="0"/>
              <a:t>Operating on Compressed Data</a:t>
            </a:r>
          </a:p>
        </p:txBody>
      </p:sp>
      <p:sp>
        <p:nvSpPr>
          <p:cNvPr id="27650" name="Rectangle 2"/>
          <p:cNvSpPr>
            <a:spLocks/>
          </p:cNvSpPr>
          <p:nvPr/>
        </p:nvSpPr>
        <p:spPr bwMode="auto">
          <a:xfrm>
            <a:off x="2476500" y="5194300"/>
            <a:ext cx="4533900" cy="1714500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 w="25400" cap="flat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</p:spPr>
        <p:txBody>
          <a:bodyPr lIns="0" tIns="0" rIns="0" bIns="0"/>
          <a:lstStyle/>
          <a:p>
            <a:pPr algn="ctr" defTabSz="914400" fontAlgn="base">
              <a:spcBef>
                <a:spcPct val="0"/>
              </a:spcBef>
              <a:spcAft>
                <a:spcPct val="0"/>
              </a:spcAft>
            </a:pPr>
            <a:r>
              <a:rPr lang="en-US" sz="2800" b="1">
                <a:solidFill>
                  <a:srgbClr val="0C109A"/>
                </a:solidFill>
                <a:latin typeface="Helvetica" charset="0"/>
                <a:ea typeface="ＭＳ Ｐゴシック" charset="0"/>
                <a:cs typeface="Helvetica" charset="0"/>
                <a:sym typeface="Helvetica" charset="0"/>
              </a:rPr>
              <a:t>Disk</a:t>
            </a:r>
          </a:p>
        </p:txBody>
      </p:sp>
      <p:graphicFrame>
        <p:nvGraphicFramePr>
          <p:cNvPr id="27651" name="Group 3"/>
          <p:cNvGraphicFramePr>
            <a:graphicFrameLocks noGrp="1"/>
          </p:cNvGraphicFramePr>
          <p:nvPr/>
        </p:nvGraphicFramePr>
        <p:xfrm>
          <a:off x="3441700" y="5676900"/>
          <a:ext cx="673100" cy="1092200"/>
        </p:xfrm>
        <a:graphic>
          <a:graphicData uri="http://schemas.openxmlformats.org/drawingml/2006/table">
            <a:tbl>
              <a:tblPr/>
              <a:tblGrid>
                <a:gridCol w="673100"/>
              </a:tblGrid>
              <a:tr h="27305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r>
                        <a:rPr kumimoji="0" lang="en-US" sz="15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elvetica" charset="0"/>
                          <a:ea typeface="ヒラギノ角ゴ ProN W6" charset="0"/>
                          <a:cs typeface="Helvetica" charset="0"/>
                          <a:sym typeface="Helvetica" charset="0"/>
                        </a:rPr>
                        <a:t>30.77</a:t>
                      </a:r>
                    </a:p>
                  </a:txBody>
                  <a:tcPr marL="0" marR="0" marT="0" marB="0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blipFill dpi="0" rotWithShape="0">
                      <a:blip r:embed="rId3">
                        <a:alphaModFix amt="95000"/>
                      </a:blip>
                      <a:srcRect/>
                      <a:tile tx="0" ty="0" sx="100000" sy="100000" flip="none" algn="tl"/>
                    </a:blipFill>
                  </a:tcPr>
                </a:tc>
              </a:tr>
              <a:tr h="27305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r>
                        <a:rPr kumimoji="0" lang="en-US" sz="15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elvetica" charset="0"/>
                          <a:ea typeface="ヒラギノ角ゴ ProN W6" charset="0"/>
                          <a:cs typeface="Helvetica" charset="0"/>
                          <a:sym typeface="Helvetica" charset="0"/>
                        </a:rPr>
                        <a:t>+0</a:t>
                      </a:r>
                    </a:p>
                  </a:txBody>
                  <a:tcPr marL="0" marR="0" marT="0" marB="0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blipFill dpi="0" rotWithShape="0">
                      <a:blip r:embed="rId3">
                        <a:alphaModFix amt="95000"/>
                      </a:blip>
                      <a:srcRect/>
                      <a:tile tx="0" ty="0" sx="100000" sy="100000" flip="none" algn="tl"/>
                    </a:blipFill>
                  </a:tcPr>
                </a:tc>
              </a:tr>
              <a:tr h="27305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r>
                        <a:rPr kumimoji="0" lang="en-US" sz="15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elvetica" charset="0"/>
                          <a:ea typeface="ヒラギノ角ゴ ProN W6" charset="0"/>
                          <a:cs typeface="Helvetica" charset="0"/>
                          <a:sym typeface="Helvetica" charset="0"/>
                        </a:rPr>
                        <a:t>+.01</a:t>
                      </a:r>
                    </a:p>
                  </a:txBody>
                  <a:tcPr marL="0" marR="0" marT="0" marB="0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blipFill dpi="0" rotWithShape="0">
                      <a:blip r:embed="rId3">
                        <a:alphaModFix amt="95000"/>
                      </a:blip>
                      <a:srcRect/>
                      <a:tile tx="0" ty="0" sx="100000" sy="100000" flip="none" algn="tl"/>
                    </a:blipFill>
                  </a:tcPr>
                </a:tc>
              </a:tr>
              <a:tr h="27305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r>
                        <a:rPr kumimoji="0" lang="en-US" sz="15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elvetica" charset="0"/>
                          <a:ea typeface="ヒラギノ角ゴ ProN W6" charset="0"/>
                          <a:cs typeface="Helvetica" charset="0"/>
                          <a:sym typeface="Helvetica" charset="0"/>
                        </a:rPr>
                        <a:t>+62.47</a:t>
                      </a:r>
                    </a:p>
                  </a:txBody>
                  <a:tcPr marL="0" marR="0" marT="0" marB="0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blipFill dpi="0" rotWithShape="0">
                      <a:blip r:embed="rId3">
                        <a:alphaModFix amt="95000"/>
                      </a:blip>
                      <a:srcRect/>
                      <a:tile tx="0" ty="0" sx="100000" sy="100000" flip="none" algn="tl"/>
                    </a:blipFill>
                  </a:tcPr>
                </a:tc>
              </a:tr>
            </a:tbl>
          </a:graphicData>
        </a:graphic>
      </p:graphicFrame>
      <p:graphicFrame>
        <p:nvGraphicFramePr>
          <p:cNvPr id="27669" name="Group 21"/>
          <p:cNvGraphicFramePr>
            <a:graphicFrameLocks noGrp="1"/>
          </p:cNvGraphicFramePr>
          <p:nvPr/>
        </p:nvGraphicFramePr>
        <p:xfrm>
          <a:off x="2590800" y="5676900"/>
          <a:ext cx="749300" cy="584200"/>
        </p:xfrm>
        <a:graphic>
          <a:graphicData uri="http://schemas.openxmlformats.org/drawingml/2006/table">
            <a:tbl>
              <a:tblPr/>
              <a:tblGrid>
                <a:gridCol w="749300"/>
              </a:tblGrid>
              <a:tr h="29210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r>
                        <a:rPr kumimoji="0" lang="en-US" sz="15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elvetica" charset="0"/>
                          <a:ea typeface="ヒラギノ角ゴ ProN W6" charset="0"/>
                          <a:cs typeface="Helvetica" charset="0"/>
                          <a:sym typeface="Helvetica" charset="0"/>
                        </a:rPr>
                        <a:t>3xGM</a:t>
                      </a:r>
                    </a:p>
                  </a:txBody>
                  <a:tcPr marL="0" marR="0" marT="0" marB="0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blipFill dpi="0" rotWithShape="0">
                      <a:blip r:embed="rId3">
                        <a:alphaModFix amt="95000"/>
                      </a:blip>
                      <a:srcRect/>
                      <a:tile tx="0" ty="0" sx="100000" sy="100000" flip="none" algn="tl"/>
                    </a:blipFill>
                  </a:tcPr>
                </a:tc>
              </a:tr>
              <a:tr h="29210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r>
                        <a:rPr kumimoji="0" lang="en-US" sz="15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elvetica" charset="0"/>
                          <a:ea typeface="ヒラギノ角ゴ ProN W6" charset="0"/>
                          <a:cs typeface="Helvetica" charset="0"/>
                          <a:sym typeface="Helvetica" charset="0"/>
                        </a:rPr>
                        <a:t>1xAPPL</a:t>
                      </a:r>
                    </a:p>
                  </a:txBody>
                  <a:tcPr marL="0" marR="0" marT="0" marB="0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blipFill dpi="0" rotWithShape="0">
                      <a:blip r:embed="rId3">
                        <a:alphaModFix amt="95000"/>
                      </a:blip>
                      <a:srcRect/>
                      <a:tile tx="0" ty="0" sx="100000" sy="100000" flip="none" algn="tl"/>
                    </a:blipFill>
                  </a:tcPr>
                </a:tc>
              </a:tr>
            </a:tbl>
          </a:graphicData>
        </a:graphic>
      </p:graphicFrame>
      <p:graphicFrame>
        <p:nvGraphicFramePr>
          <p:cNvPr id="27679" name="Group 31"/>
          <p:cNvGraphicFramePr>
            <a:graphicFrameLocks noGrp="1"/>
          </p:cNvGraphicFramePr>
          <p:nvPr/>
        </p:nvGraphicFramePr>
        <p:xfrm>
          <a:off x="4230688" y="5676900"/>
          <a:ext cx="749300" cy="1092200"/>
        </p:xfrm>
        <a:graphic>
          <a:graphicData uri="http://schemas.openxmlformats.org/drawingml/2006/table">
            <a:tbl>
              <a:tblPr/>
              <a:tblGrid>
                <a:gridCol w="749300"/>
              </a:tblGrid>
              <a:tr h="27305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r>
                        <a:rPr kumimoji="0" lang="en-US" sz="15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elvetica" charset="0"/>
                          <a:ea typeface="ヒラギノ角ゴ ProN W6" charset="0"/>
                          <a:cs typeface="Helvetica" charset="0"/>
                          <a:sym typeface="Helvetica" charset="0"/>
                        </a:rPr>
                        <a:t>1,000</a:t>
                      </a:r>
                    </a:p>
                  </a:txBody>
                  <a:tcPr marL="0" marR="0" marT="0" marB="0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blipFill dpi="0" rotWithShape="0">
                      <a:blip r:embed="rId4">
                        <a:alphaModFix amt="95000"/>
                      </a:blip>
                      <a:srcRect/>
                      <a:tile tx="0" ty="0" sx="100000" sy="100000" flip="none" algn="tl"/>
                    </a:blipFill>
                  </a:tcPr>
                </a:tc>
              </a:tr>
              <a:tr h="27305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r>
                        <a:rPr kumimoji="0" lang="en-US" sz="15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elvetica" charset="0"/>
                          <a:ea typeface="ヒラギノ角ゴ ProN W6" charset="0"/>
                          <a:cs typeface="Helvetica" charset="0"/>
                          <a:sym typeface="Helvetica" charset="0"/>
                        </a:rPr>
                        <a:t>10,000</a:t>
                      </a:r>
                    </a:p>
                  </a:txBody>
                  <a:tcPr marL="0" marR="0" marT="0" marB="0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blipFill dpi="0" rotWithShape="0">
                      <a:blip r:embed="rId4">
                        <a:alphaModFix amt="95000"/>
                      </a:blip>
                      <a:srcRect/>
                      <a:tile tx="0" ty="0" sx="100000" sy="100000" flip="none" algn="tl"/>
                    </a:blipFill>
                  </a:tcPr>
                </a:tc>
              </a:tr>
              <a:tr h="27305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r>
                        <a:rPr kumimoji="0" lang="en-US" sz="15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elvetica" charset="0"/>
                          <a:ea typeface="ヒラギノ角ゴ ProN W6" charset="0"/>
                          <a:cs typeface="Helvetica" charset="0"/>
                          <a:sym typeface="Helvetica" charset="0"/>
                        </a:rPr>
                        <a:t>12,500</a:t>
                      </a:r>
                    </a:p>
                  </a:txBody>
                  <a:tcPr marL="0" marR="0" marT="0" marB="0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blipFill dpi="0" rotWithShape="0">
                      <a:blip r:embed="rId4">
                        <a:alphaModFix amt="95000"/>
                      </a:blip>
                      <a:srcRect/>
                      <a:tile tx="0" ty="0" sx="100000" sy="100000" flip="none" algn="tl"/>
                    </a:blipFill>
                  </a:tcPr>
                </a:tc>
              </a:tr>
              <a:tr h="27305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r>
                        <a:rPr kumimoji="0" lang="en-US" sz="15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elvetica" charset="0"/>
                          <a:ea typeface="ヒラギノ角ゴ ProN W6" charset="0"/>
                          <a:cs typeface="Helvetica" charset="0"/>
                          <a:sym typeface="Helvetica" charset="0"/>
                        </a:rPr>
                        <a:t>9,000</a:t>
                      </a:r>
                    </a:p>
                  </a:txBody>
                  <a:tcPr marL="0" marR="0" marT="0" marB="0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blipFill dpi="0" rotWithShape="0">
                      <a:blip r:embed="rId4">
                        <a:alphaModFix amt="95000"/>
                      </a:blip>
                      <a:srcRect/>
                      <a:tile tx="0" ty="0" sx="100000" sy="100000" flip="none" algn="tl"/>
                    </a:blipFill>
                  </a:tcPr>
                </a:tc>
              </a:tr>
            </a:tbl>
          </a:graphicData>
        </a:graphic>
      </p:graphicFrame>
      <p:graphicFrame>
        <p:nvGraphicFramePr>
          <p:cNvPr id="27697" name="Group 49"/>
          <p:cNvGraphicFramePr>
            <a:graphicFrameLocks noGrp="1"/>
          </p:cNvGraphicFramePr>
          <p:nvPr/>
        </p:nvGraphicFramePr>
        <p:xfrm>
          <a:off x="5106988" y="5702300"/>
          <a:ext cx="685800" cy="1066800"/>
        </p:xfrm>
        <a:graphic>
          <a:graphicData uri="http://schemas.openxmlformats.org/drawingml/2006/table">
            <a:tbl>
              <a:tblPr/>
              <a:tblGrid>
                <a:gridCol w="685800"/>
              </a:tblGrid>
              <a:tr h="26670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r>
                        <a:rPr kumimoji="0" lang="en-US" sz="15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elvetica" charset="0"/>
                          <a:ea typeface="ヒラギノ角ゴ ProN W6" charset="0"/>
                          <a:cs typeface="Helvetica" charset="0"/>
                          <a:sym typeface="Helvetica" charset="0"/>
                        </a:rPr>
                        <a:t>NYSE</a:t>
                      </a:r>
                    </a:p>
                  </a:txBody>
                  <a:tcPr marL="0" marR="0" marT="0" marB="0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blipFill dpi="0" rotWithShape="0">
                      <a:blip r:embed="rId4">
                        <a:alphaModFix amt="95000"/>
                      </a:blip>
                      <a:srcRect/>
                      <a:tile tx="0" ty="0" sx="100000" sy="100000" flip="none" algn="tl"/>
                    </a:blipFill>
                  </a:tcPr>
                </a:tc>
              </a:tr>
              <a:tr h="26670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r>
                        <a:rPr kumimoji="0" lang="en-US" sz="15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elvetica" charset="0"/>
                          <a:ea typeface="ヒラギノ角ゴ ProN W6" charset="0"/>
                          <a:cs typeface="Helvetica" charset="0"/>
                          <a:sym typeface="Helvetica" charset="0"/>
                        </a:rPr>
                        <a:t>NYSE</a:t>
                      </a:r>
                    </a:p>
                  </a:txBody>
                  <a:tcPr marL="0" marR="0" marT="0" marB="0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blipFill dpi="0" rotWithShape="0">
                      <a:blip r:embed="rId4">
                        <a:alphaModFix amt="95000"/>
                      </a:blip>
                      <a:srcRect/>
                      <a:tile tx="0" ty="0" sx="100000" sy="100000" flip="none" algn="tl"/>
                    </a:blipFill>
                  </a:tcPr>
                </a:tc>
              </a:tr>
              <a:tr h="26670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r>
                        <a:rPr kumimoji="0" lang="en-US" sz="15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elvetica" charset="0"/>
                          <a:ea typeface="ヒラギノ角ゴ ProN W6" charset="0"/>
                          <a:cs typeface="Helvetica" charset="0"/>
                          <a:sym typeface="Helvetica" charset="0"/>
                        </a:rPr>
                        <a:t>NYSE</a:t>
                      </a:r>
                    </a:p>
                  </a:txBody>
                  <a:tcPr marL="0" marR="0" marT="0" marB="0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blipFill dpi="0" rotWithShape="0">
                      <a:blip r:embed="rId4">
                        <a:alphaModFix amt="95000"/>
                      </a:blip>
                      <a:srcRect/>
                      <a:tile tx="0" ty="0" sx="100000" sy="100000" flip="none" algn="tl"/>
                    </a:blipFill>
                  </a:tcPr>
                </a:tc>
              </a:tr>
              <a:tr h="26670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r>
                        <a:rPr kumimoji="0" lang="en-US" sz="15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elvetica" charset="0"/>
                          <a:ea typeface="ヒラギノ角ゴ ProN W6" charset="0"/>
                          <a:cs typeface="Helvetica" charset="0"/>
                          <a:sym typeface="Helvetica" charset="0"/>
                        </a:rPr>
                        <a:t>NQDS</a:t>
                      </a:r>
                    </a:p>
                  </a:txBody>
                  <a:tcPr marL="0" marR="0" marT="0" marB="0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blipFill dpi="0" rotWithShape="0">
                      <a:blip r:embed="rId4">
                        <a:alphaModFix amt="95000"/>
                      </a:blip>
                      <a:srcRect/>
                      <a:tile tx="0" ty="0" sx="100000" sy="100000" flip="none" algn="tl"/>
                    </a:blipFill>
                  </a:tcPr>
                </a:tc>
              </a:tr>
            </a:tbl>
          </a:graphicData>
        </a:graphic>
      </p:graphicFrame>
      <p:graphicFrame>
        <p:nvGraphicFramePr>
          <p:cNvPr id="27715" name="Group 67"/>
          <p:cNvGraphicFramePr>
            <a:graphicFrameLocks noGrp="1"/>
          </p:cNvGraphicFramePr>
          <p:nvPr/>
        </p:nvGraphicFramePr>
        <p:xfrm>
          <a:off x="5894388" y="5689600"/>
          <a:ext cx="965200" cy="292100"/>
        </p:xfrm>
        <a:graphic>
          <a:graphicData uri="http://schemas.openxmlformats.org/drawingml/2006/table">
            <a:tbl>
              <a:tblPr/>
              <a:tblGrid>
                <a:gridCol w="965200"/>
              </a:tblGrid>
              <a:tr h="292100"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Pct val="66000"/>
                        <a:buFontTx/>
                        <a:buNone/>
                        <a:tabLst>
                          <a:tab pos="635000" algn="l"/>
                        </a:tabLst>
                      </a:pPr>
                      <a:r>
                        <a:rPr kumimoji="0" lang="en-US" sz="13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Helvetica" charset="0"/>
                          <a:ea typeface="ヒラギノ角ゴ ProN W6" charset="0"/>
                          <a:cs typeface="Helvetica" charset="0"/>
                          <a:sym typeface="Helvetica" charset="0"/>
                        </a:rPr>
                        <a:t>4x1/17/2007</a:t>
                      </a:r>
                    </a:p>
                  </a:txBody>
                  <a:tcPr marL="0" marR="0" marT="0" marB="0" horzOverflow="overflow">
                    <a:lnL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blipFill dpi="0" rotWithShape="0">
                      <a:blip r:embed="rId3">
                        <a:alphaModFix amt="95000"/>
                      </a:blip>
                      <a:srcRect/>
                      <a:tile tx="0" ty="0" sx="100000" sy="100000" flip="none" algn="tl"/>
                    </a:blipFill>
                  </a:tcPr>
                </a:tc>
              </a:tr>
            </a:tbl>
          </a:graphicData>
        </a:graphic>
      </p:graphicFrame>
      <p:grpSp>
        <p:nvGrpSpPr>
          <p:cNvPr id="27727" name="Group 79"/>
          <p:cNvGrpSpPr>
            <a:grpSpLocks/>
          </p:cNvGrpSpPr>
          <p:nvPr/>
        </p:nvGrpSpPr>
        <p:grpSpPr bwMode="auto">
          <a:xfrm>
            <a:off x="2133600" y="4318000"/>
            <a:ext cx="4775200" cy="1371600"/>
            <a:chOff x="0" y="0"/>
            <a:chExt cx="3008" cy="864"/>
          </a:xfrm>
          <a:solidFill>
            <a:srgbClr val="DDDDDD"/>
          </a:solidFill>
        </p:grpSpPr>
        <p:grpSp>
          <p:nvGrpSpPr>
            <p:cNvPr id="27723" name="Group 75"/>
            <p:cNvGrpSpPr>
              <a:grpSpLocks/>
            </p:cNvGrpSpPr>
            <p:nvPr/>
          </p:nvGrpSpPr>
          <p:grpSpPr bwMode="auto">
            <a:xfrm>
              <a:off x="0" y="0"/>
              <a:ext cx="984" cy="864"/>
              <a:chOff x="0" y="0"/>
              <a:chExt cx="984" cy="864"/>
            </a:xfrm>
            <a:grpFill/>
          </p:grpSpPr>
          <p:sp>
            <p:nvSpPr>
              <p:cNvPr id="27721" name="Rectangle 73"/>
              <p:cNvSpPr>
                <a:spLocks/>
              </p:cNvSpPr>
              <p:nvPr/>
            </p:nvSpPr>
            <p:spPr bwMode="auto">
              <a:xfrm>
                <a:off x="0" y="0"/>
                <a:ext cx="984" cy="312"/>
              </a:xfrm>
              <a:prstGeom prst="rect">
                <a:avLst/>
              </a:prstGeom>
              <a:grpFill/>
              <a:ln w="25400" cap="flat">
                <a:solidFill>
                  <a:schemeClr val="tx1"/>
                </a:solidFill>
                <a:prstDash val="solid"/>
                <a:miter lim="800000"/>
                <a:headEnd type="none" w="med" len="med"/>
                <a:tailEnd type="none" w="med" len="med"/>
              </a:ln>
            </p:spPr>
            <p:txBody>
              <a:bodyPr lIns="0" tIns="0" rIns="0" bIns="0" anchor="ctr"/>
              <a:lstStyle/>
              <a:p>
                <a:pPr algn="ctr" defTabSz="914400" fontAlgn="base"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1900" b="1" dirty="0" err="1">
                    <a:solidFill>
                      <a:srgbClr val="0C109A"/>
                    </a:solidFill>
                    <a:latin typeface="Helvetica" charset="0"/>
                    <a:ea typeface="ＭＳ Ｐゴシック" charset="0"/>
                    <a:cs typeface="Helvetica" charset="0"/>
                    <a:sym typeface="Helvetica" charset="0"/>
                  </a:rPr>
                  <a:t>Pos.SELECT</a:t>
                </a:r>
                <a:endParaRPr lang="en-US" sz="1900" b="1" dirty="0">
                  <a:solidFill>
                    <a:srgbClr val="0C109A"/>
                  </a:solidFill>
                  <a:latin typeface="Helvetica" charset="0"/>
                  <a:ea typeface="ＭＳ Ｐゴシック" charset="0"/>
                  <a:cs typeface="Helvetica" charset="0"/>
                  <a:sym typeface="Helvetica" charset="0"/>
                </a:endParaRPr>
              </a:p>
              <a:p>
                <a:pPr algn="ctr" defTabSz="914400" fontAlgn="base"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1100" b="1" dirty="0" err="1">
                    <a:solidFill>
                      <a:srgbClr val="0C109A"/>
                    </a:solidFill>
                    <a:latin typeface="Helvetica" charset="0"/>
                    <a:ea typeface="ＭＳ Ｐゴシック" charset="0"/>
                    <a:cs typeface="Helvetica" charset="0"/>
                    <a:sym typeface="Helvetica" charset="0"/>
                  </a:rPr>
                  <a:t>sym</a:t>
                </a:r>
                <a:r>
                  <a:rPr lang="en-US" sz="1100" b="1" dirty="0">
                    <a:solidFill>
                      <a:srgbClr val="0C109A"/>
                    </a:solidFill>
                    <a:latin typeface="Helvetica" charset="0"/>
                    <a:ea typeface="ＭＳ Ｐゴシック" charset="0"/>
                    <a:cs typeface="Helvetica" charset="0"/>
                    <a:sym typeface="Helvetica" charset="0"/>
                  </a:rPr>
                  <a:t> = </a:t>
                </a:r>
                <a:r>
                  <a:rPr lang="ja-JP" altLang="en-US" sz="1100" b="1" dirty="0">
                    <a:solidFill>
                      <a:srgbClr val="0C109A"/>
                    </a:solidFill>
                    <a:latin typeface="Arial"/>
                    <a:ea typeface="ＭＳ Ｐゴシック" charset="0"/>
                    <a:cs typeface="Helvetica" charset="0"/>
                    <a:sym typeface="Helvetica" charset="0"/>
                  </a:rPr>
                  <a:t>‘</a:t>
                </a:r>
                <a:r>
                  <a:rPr lang="en-US" sz="1100" b="1" dirty="0">
                    <a:solidFill>
                      <a:srgbClr val="0C109A"/>
                    </a:solidFill>
                    <a:latin typeface="Helvetica" charset="0"/>
                    <a:ea typeface="ＭＳ Ｐゴシック" charset="0"/>
                    <a:cs typeface="Helvetica" charset="0"/>
                    <a:sym typeface="Helvetica" charset="0"/>
                  </a:rPr>
                  <a:t>GM</a:t>
                </a:r>
                <a:r>
                  <a:rPr lang="ja-JP" altLang="en-US" sz="1100" b="1" dirty="0">
                    <a:solidFill>
                      <a:srgbClr val="0C109A"/>
                    </a:solidFill>
                    <a:latin typeface="Arial"/>
                    <a:ea typeface="ＭＳ Ｐゴシック" charset="0"/>
                    <a:cs typeface="Helvetica" charset="0"/>
                    <a:sym typeface="Helvetica" charset="0"/>
                  </a:rPr>
                  <a:t>’</a:t>
                </a:r>
                <a:endParaRPr lang="en-US" sz="1100" b="1" dirty="0">
                  <a:solidFill>
                    <a:srgbClr val="0C109A"/>
                  </a:solidFill>
                  <a:latin typeface="Helvetica" charset="0"/>
                  <a:ea typeface="ＭＳ Ｐゴシック" charset="0"/>
                  <a:cs typeface="Helvetica" charset="0"/>
                  <a:sym typeface="Helvetica" charset="0"/>
                </a:endParaRPr>
              </a:p>
            </p:txBody>
          </p:sp>
          <p:sp>
            <p:nvSpPr>
              <p:cNvPr id="27722" name="Line 74"/>
              <p:cNvSpPr>
                <a:spLocks noChangeShapeType="1"/>
              </p:cNvSpPr>
              <p:nvPr/>
            </p:nvSpPr>
            <p:spPr bwMode="auto">
              <a:xfrm rot="10800000" flipH="1">
                <a:off x="496" y="324"/>
                <a:ext cx="0" cy="540"/>
              </a:xfrm>
              <a:prstGeom prst="line">
                <a:avLst/>
              </a:prstGeom>
              <a:grpFill/>
              <a:ln w="76200" cap="flat">
                <a:solidFill>
                  <a:schemeClr val="tx1"/>
                </a:solidFill>
                <a:prstDash val="solid"/>
                <a:miter lim="800000"/>
                <a:headEnd type="none" w="med" len="med"/>
                <a:tailEnd type="triangle" w="med" len="med"/>
              </a:ln>
              <a:extLst/>
            </p:spPr>
            <p:txBody>
              <a:bodyPr lIns="0" tIns="0" rIns="0" bIns="0"/>
              <a:lstStyle/>
              <a:p>
                <a:pPr algn="ctr" defTabSz="914400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2800" dirty="0">
                  <a:solidFill>
                    <a:srgbClr val="FFFFFF"/>
                  </a:solidFill>
                  <a:latin typeface="Arial"/>
                  <a:ea typeface="ヒラギノ明朝 ProN W3" charset="0"/>
                  <a:cs typeface="ヒラギノ明朝 ProN W3" charset="0"/>
                  <a:sym typeface="Chalkboard" charset="0"/>
                </a:endParaRPr>
              </a:p>
            </p:txBody>
          </p:sp>
        </p:grpSp>
        <p:grpSp>
          <p:nvGrpSpPr>
            <p:cNvPr id="27726" name="Group 78"/>
            <p:cNvGrpSpPr>
              <a:grpSpLocks/>
            </p:cNvGrpSpPr>
            <p:nvPr/>
          </p:nvGrpSpPr>
          <p:grpSpPr bwMode="auto">
            <a:xfrm>
              <a:off x="2000" y="0"/>
              <a:ext cx="1008" cy="832"/>
              <a:chOff x="0" y="0"/>
              <a:chExt cx="1008" cy="832"/>
            </a:xfrm>
            <a:grpFill/>
          </p:grpSpPr>
          <p:sp>
            <p:nvSpPr>
              <p:cNvPr id="27724" name="Rectangle 76"/>
              <p:cNvSpPr>
                <a:spLocks/>
              </p:cNvSpPr>
              <p:nvPr/>
            </p:nvSpPr>
            <p:spPr bwMode="auto">
              <a:xfrm>
                <a:off x="0" y="0"/>
                <a:ext cx="1008" cy="312"/>
              </a:xfrm>
              <a:prstGeom prst="rect">
                <a:avLst/>
              </a:prstGeom>
              <a:grpFill/>
              <a:ln w="25400" cap="flat">
                <a:solidFill>
                  <a:schemeClr val="tx1"/>
                </a:solidFill>
                <a:prstDash val="solid"/>
                <a:miter lim="800000"/>
                <a:headEnd type="none" w="med" len="med"/>
                <a:tailEnd type="none" w="med" len="med"/>
              </a:ln>
            </p:spPr>
            <p:txBody>
              <a:bodyPr lIns="0" tIns="0" rIns="0" bIns="0" anchor="ctr"/>
              <a:lstStyle/>
              <a:p>
                <a:pPr algn="ctr" defTabSz="914400" fontAlgn="base"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1900" b="1">
                    <a:solidFill>
                      <a:srgbClr val="0C109A"/>
                    </a:solidFill>
                    <a:latin typeface="Helvetica" charset="0"/>
                    <a:ea typeface="ＭＳ Ｐゴシック" charset="0"/>
                    <a:cs typeface="Helvetica" charset="0"/>
                    <a:sym typeface="Helvetica" charset="0"/>
                  </a:rPr>
                  <a:t>Pos.SELECT</a:t>
                </a:r>
              </a:p>
              <a:p>
                <a:pPr algn="ctr" defTabSz="914400" fontAlgn="base"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1100" b="1">
                    <a:solidFill>
                      <a:srgbClr val="0C109A"/>
                    </a:solidFill>
                    <a:latin typeface="Helvetica" charset="0"/>
                    <a:ea typeface="ＭＳ Ｐゴシック" charset="0"/>
                    <a:cs typeface="Helvetica" charset="0"/>
                    <a:sym typeface="Helvetica" charset="0"/>
                  </a:rPr>
                  <a:t>date=</a:t>
                </a:r>
                <a:r>
                  <a:rPr lang="ja-JP" altLang="en-US" sz="1100" b="1">
                    <a:solidFill>
                      <a:srgbClr val="0C109A"/>
                    </a:solidFill>
                    <a:latin typeface="Arial"/>
                    <a:ea typeface="ＭＳ Ｐゴシック" charset="0"/>
                    <a:cs typeface="Helvetica" charset="0"/>
                    <a:sym typeface="Helvetica" charset="0"/>
                  </a:rPr>
                  <a:t>’</a:t>
                </a:r>
                <a:r>
                  <a:rPr lang="en-US" sz="1100" b="1">
                    <a:solidFill>
                      <a:srgbClr val="0C109A"/>
                    </a:solidFill>
                    <a:latin typeface="Helvetica" charset="0"/>
                    <a:ea typeface="ＭＳ Ｐゴシック" charset="0"/>
                    <a:cs typeface="Helvetica" charset="0"/>
                    <a:sym typeface="Helvetica" charset="0"/>
                  </a:rPr>
                  <a:t>1/17/07</a:t>
                </a:r>
                <a:r>
                  <a:rPr lang="ja-JP" altLang="en-US" sz="1100" b="1">
                    <a:solidFill>
                      <a:srgbClr val="0C109A"/>
                    </a:solidFill>
                    <a:latin typeface="Arial"/>
                    <a:ea typeface="ＭＳ Ｐゴシック" charset="0"/>
                    <a:cs typeface="Helvetica" charset="0"/>
                    <a:sym typeface="Helvetica" charset="0"/>
                  </a:rPr>
                  <a:t>’</a:t>
                </a:r>
                <a:endParaRPr lang="en-US" sz="1100" b="1">
                  <a:solidFill>
                    <a:srgbClr val="0C109A"/>
                  </a:solidFill>
                  <a:latin typeface="Helvetica" charset="0"/>
                  <a:ea typeface="ＭＳ Ｐゴシック" charset="0"/>
                  <a:cs typeface="Helvetica" charset="0"/>
                  <a:sym typeface="Helvetica" charset="0"/>
                </a:endParaRPr>
              </a:p>
            </p:txBody>
          </p:sp>
          <p:sp>
            <p:nvSpPr>
              <p:cNvPr id="27725" name="Line 77"/>
              <p:cNvSpPr>
                <a:spLocks noChangeShapeType="1"/>
              </p:cNvSpPr>
              <p:nvPr/>
            </p:nvSpPr>
            <p:spPr bwMode="auto">
              <a:xfrm rot="10800000">
                <a:off x="504" y="328"/>
                <a:ext cx="8" cy="504"/>
              </a:xfrm>
              <a:prstGeom prst="line">
                <a:avLst/>
              </a:prstGeom>
              <a:grpFill/>
              <a:ln w="76200" cap="flat">
                <a:solidFill>
                  <a:schemeClr val="tx1"/>
                </a:solidFill>
                <a:prstDash val="solid"/>
                <a:miter lim="800000"/>
                <a:headEnd type="none" w="med" len="med"/>
                <a:tailEnd type="triangle" w="med" len="med"/>
              </a:ln>
              <a:extLst/>
            </p:spPr>
            <p:txBody>
              <a:bodyPr lIns="0" tIns="0" rIns="0" bIns="0"/>
              <a:lstStyle/>
              <a:p>
                <a:pPr algn="ctr" defTabSz="914400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2800" dirty="0">
                  <a:solidFill>
                    <a:srgbClr val="FFFFFF"/>
                  </a:solidFill>
                  <a:latin typeface="Arial"/>
                  <a:ea typeface="ヒラギノ明朝 ProN W3" charset="0"/>
                  <a:cs typeface="ヒラギノ明朝 ProN W3" charset="0"/>
                  <a:sym typeface="Chalkboard" charset="0"/>
                </a:endParaRPr>
              </a:p>
            </p:txBody>
          </p:sp>
        </p:grpSp>
      </p:grpSp>
      <p:grpSp>
        <p:nvGrpSpPr>
          <p:cNvPr id="27735" name="Group 87"/>
          <p:cNvGrpSpPr>
            <a:grpSpLocks/>
          </p:cNvGrpSpPr>
          <p:nvPr/>
        </p:nvGrpSpPr>
        <p:grpSpPr bwMode="auto">
          <a:xfrm>
            <a:off x="1819275" y="3187700"/>
            <a:ext cx="5499100" cy="1143000"/>
            <a:chOff x="0" y="0"/>
            <a:chExt cx="3464" cy="720"/>
          </a:xfrm>
          <a:solidFill>
            <a:srgbClr val="DDDDDD"/>
          </a:solidFill>
        </p:grpSpPr>
        <p:sp>
          <p:nvSpPr>
            <p:cNvPr id="27728" name="Rectangle 80"/>
            <p:cNvSpPr>
              <a:spLocks/>
            </p:cNvSpPr>
            <p:nvPr/>
          </p:nvSpPr>
          <p:spPr bwMode="auto">
            <a:xfrm>
              <a:off x="1365" y="0"/>
              <a:ext cx="784" cy="224"/>
            </a:xfrm>
            <a:prstGeom prst="rect">
              <a:avLst/>
            </a:prstGeom>
            <a:grpFill/>
            <a:ln w="25400" cap="flat">
              <a:solidFill>
                <a:schemeClr val="tx1"/>
              </a:solidFill>
              <a:prstDash val="solid"/>
              <a:miter lim="800000"/>
              <a:headEnd type="none" w="med" len="med"/>
              <a:tailEnd type="none" w="med" len="med"/>
            </a:ln>
          </p:spPr>
          <p:txBody>
            <a:bodyPr lIns="0" tIns="0" rIns="0" bIns="0" anchor="ctr"/>
            <a:lstStyle/>
            <a:p>
              <a:pPr algn="ctr" defTabSz="914400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sz="2000" b="1">
                  <a:solidFill>
                    <a:srgbClr val="0C109A"/>
                  </a:solidFill>
                  <a:latin typeface="Helvetica" charset="0"/>
                  <a:ea typeface="ＭＳ Ｐゴシック" charset="0"/>
                  <a:cs typeface="Helvetica" charset="0"/>
                  <a:sym typeface="Helvetica" charset="0"/>
                </a:rPr>
                <a:t>AND</a:t>
              </a:r>
            </a:p>
          </p:txBody>
        </p:sp>
        <p:grpSp>
          <p:nvGrpSpPr>
            <p:cNvPr id="27731" name="Group 83"/>
            <p:cNvGrpSpPr>
              <a:grpSpLocks/>
            </p:cNvGrpSpPr>
            <p:nvPr/>
          </p:nvGrpSpPr>
          <p:grpSpPr bwMode="auto">
            <a:xfrm>
              <a:off x="2157" y="272"/>
              <a:ext cx="1307" cy="448"/>
              <a:chOff x="0" y="0"/>
              <a:chExt cx="1306" cy="448"/>
            </a:xfrm>
            <a:grpFill/>
          </p:grpSpPr>
          <p:sp>
            <p:nvSpPr>
              <p:cNvPr id="27729" name="Rectangle 81"/>
              <p:cNvSpPr>
                <a:spLocks/>
              </p:cNvSpPr>
              <p:nvPr/>
            </p:nvSpPr>
            <p:spPr bwMode="auto">
              <a:xfrm>
                <a:off x="114" y="44"/>
                <a:ext cx="1192" cy="320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12700" cap="flat">
                    <a:solidFill>
                      <a:srgbClr val="000000"/>
                    </a:solidFill>
                    <a:miter lim="800000"/>
                    <a:headEnd type="none" w="med" len="med"/>
                    <a:tailEnd type="none" w="med" len="med"/>
                  </a14:hiddenLine>
                </a:ext>
              </a:extLst>
            </p:spPr>
            <p:txBody>
              <a:bodyPr lIns="0" tIns="0" rIns="0" bIns="0" anchor="ctr"/>
              <a:lstStyle/>
              <a:p>
                <a:pPr algn="ctr" defTabSz="914400" fontAlgn="base"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1400" b="1">
                    <a:solidFill>
                      <a:srgbClr val="0C109A"/>
                    </a:solidFill>
                    <a:latin typeface="Helvetica" charset="0"/>
                    <a:ea typeface="ＭＳ Ｐゴシック" charset="0"/>
                    <a:cs typeface="Helvetica" charset="0"/>
                    <a:sym typeface="Helvetica" charset="0"/>
                  </a:rPr>
                  <a:t>Position Bitmap</a:t>
                </a:r>
              </a:p>
              <a:p>
                <a:pPr algn="ctr" defTabSz="914400" fontAlgn="base"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1400" b="1">
                    <a:solidFill>
                      <a:srgbClr val="0C109A"/>
                    </a:solidFill>
                    <a:latin typeface="Helvetica" charset="0"/>
                    <a:ea typeface="ＭＳ Ｐゴシック" charset="0"/>
                    <a:cs typeface="Helvetica" charset="0"/>
                    <a:sym typeface="Helvetica" charset="0"/>
                  </a:rPr>
                  <a:t>(4x1)</a:t>
                </a:r>
              </a:p>
            </p:txBody>
          </p:sp>
          <p:sp>
            <p:nvSpPr>
              <p:cNvPr id="27730" name="Line 82"/>
              <p:cNvSpPr>
                <a:spLocks noChangeShapeType="1"/>
              </p:cNvSpPr>
              <p:nvPr/>
            </p:nvSpPr>
            <p:spPr bwMode="auto">
              <a:xfrm rot="10800000">
                <a:off x="0" y="0"/>
                <a:ext cx="560" cy="448"/>
              </a:xfrm>
              <a:prstGeom prst="line">
                <a:avLst/>
              </a:prstGeom>
              <a:grpFill/>
              <a:ln w="76200" cap="flat">
                <a:solidFill>
                  <a:schemeClr val="tx1"/>
                </a:solidFill>
                <a:prstDash val="solid"/>
                <a:miter lim="800000"/>
                <a:headEnd type="none" w="med" len="med"/>
                <a:tailEnd type="triangle" w="med" len="med"/>
              </a:ln>
              <a:extLst/>
            </p:spPr>
            <p:txBody>
              <a:bodyPr lIns="0" tIns="0" rIns="0" bIns="0"/>
              <a:lstStyle/>
              <a:p>
                <a:pPr algn="ctr" defTabSz="914400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2800" dirty="0">
                  <a:solidFill>
                    <a:srgbClr val="FFFFFF"/>
                  </a:solidFill>
                  <a:latin typeface="Arial"/>
                  <a:ea typeface="ヒラギノ明朝 ProN W3" charset="0"/>
                  <a:cs typeface="ヒラギノ明朝 ProN W3" charset="0"/>
                  <a:sym typeface="Chalkboard" charset="0"/>
                </a:endParaRPr>
              </a:p>
            </p:txBody>
          </p:sp>
        </p:grpSp>
        <p:grpSp>
          <p:nvGrpSpPr>
            <p:cNvPr id="27734" name="Group 86"/>
            <p:cNvGrpSpPr>
              <a:grpSpLocks/>
            </p:cNvGrpSpPr>
            <p:nvPr/>
          </p:nvGrpSpPr>
          <p:grpSpPr bwMode="auto">
            <a:xfrm>
              <a:off x="0" y="251"/>
              <a:ext cx="1397" cy="469"/>
              <a:chOff x="0" y="0"/>
              <a:chExt cx="1397" cy="468"/>
            </a:xfrm>
            <a:grpFill/>
          </p:grpSpPr>
          <p:sp>
            <p:nvSpPr>
              <p:cNvPr id="27732" name="Line 84"/>
              <p:cNvSpPr>
                <a:spLocks noChangeShapeType="1"/>
              </p:cNvSpPr>
              <p:nvPr/>
            </p:nvSpPr>
            <p:spPr bwMode="auto">
              <a:xfrm rot="10800000" flipH="1">
                <a:off x="669" y="20"/>
                <a:ext cx="728" cy="448"/>
              </a:xfrm>
              <a:prstGeom prst="line">
                <a:avLst/>
              </a:prstGeom>
              <a:grpFill/>
              <a:ln w="76200" cap="flat">
                <a:solidFill>
                  <a:schemeClr val="tx1"/>
                </a:solidFill>
                <a:prstDash val="solid"/>
                <a:miter lim="800000"/>
                <a:headEnd type="none" w="med" len="med"/>
                <a:tailEnd type="triangle" w="med" len="med"/>
              </a:ln>
              <a:extLst/>
            </p:spPr>
            <p:txBody>
              <a:bodyPr lIns="0" tIns="0" rIns="0" bIns="0"/>
              <a:lstStyle/>
              <a:p>
                <a:pPr algn="ctr" defTabSz="914400" fontAlgn="base">
                  <a:spcBef>
                    <a:spcPct val="0"/>
                  </a:spcBef>
                  <a:spcAft>
                    <a:spcPct val="0"/>
                  </a:spcAft>
                </a:pPr>
                <a:endParaRPr lang="en-US" sz="2800" dirty="0">
                  <a:solidFill>
                    <a:srgbClr val="FFFFFF"/>
                  </a:solidFill>
                  <a:latin typeface="Arial"/>
                  <a:ea typeface="ヒラギノ明朝 ProN W3" charset="0"/>
                  <a:cs typeface="ヒラギノ明朝 ProN W3" charset="0"/>
                  <a:sym typeface="Chalkboard" charset="0"/>
                </a:endParaRPr>
              </a:p>
            </p:txBody>
          </p:sp>
          <p:sp>
            <p:nvSpPr>
              <p:cNvPr id="27733" name="Rectangle 85"/>
              <p:cNvSpPr>
                <a:spLocks/>
              </p:cNvSpPr>
              <p:nvPr/>
            </p:nvSpPr>
            <p:spPr bwMode="auto">
              <a:xfrm>
                <a:off x="0" y="0"/>
                <a:ext cx="1192" cy="320"/>
              </a:xfrm>
              <a:prstGeom prst="rect">
                <a:avLst/>
              </a:prstGeom>
              <a:no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12700" cap="flat">
                    <a:solidFill>
                      <a:srgbClr val="000000"/>
                    </a:solidFill>
                    <a:miter lim="800000"/>
                    <a:headEnd type="none" w="med" len="med"/>
                    <a:tailEnd type="none" w="med" len="med"/>
                  </a14:hiddenLine>
                </a:ext>
              </a:extLst>
            </p:spPr>
            <p:txBody>
              <a:bodyPr lIns="0" tIns="0" rIns="0" bIns="0" anchor="ctr"/>
              <a:lstStyle/>
              <a:p>
                <a:pPr algn="ctr" defTabSz="914400" fontAlgn="base"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1400" b="1" dirty="0">
                    <a:solidFill>
                      <a:srgbClr val="0C109A"/>
                    </a:solidFill>
                    <a:latin typeface="Helvetica" charset="0"/>
                    <a:ea typeface="ＭＳ Ｐゴシック" charset="0"/>
                    <a:cs typeface="Helvetica" charset="0"/>
                    <a:sym typeface="Helvetica" charset="0"/>
                  </a:rPr>
                  <a:t>Position Bitmap</a:t>
                </a:r>
              </a:p>
              <a:p>
                <a:pPr algn="ctr" defTabSz="914400" fontAlgn="base"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sz="1400" b="1" dirty="0">
                    <a:solidFill>
                      <a:srgbClr val="0C109A"/>
                    </a:solidFill>
                    <a:latin typeface="Helvetica" charset="0"/>
                    <a:ea typeface="ＭＳ Ｐゴシック" charset="0"/>
                    <a:cs typeface="Helvetica" charset="0"/>
                    <a:sym typeface="Helvetica" charset="0"/>
                  </a:rPr>
                  <a:t>(3x1,1x0)</a:t>
                </a:r>
              </a:p>
            </p:txBody>
          </p:sp>
        </p:grpSp>
      </p:grpSp>
      <p:grpSp>
        <p:nvGrpSpPr>
          <p:cNvPr id="27739" name="Group 91"/>
          <p:cNvGrpSpPr>
            <a:grpSpLocks/>
          </p:cNvGrpSpPr>
          <p:nvPr/>
        </p:nvGrpSpPr>
        <p:grpSpPr bwMode="auto">
          <a:xfrm>
            <a:off x="3606800" y="1816100"/>
            <a:ext cx="2898775" cy="1384300"/>
            <a:chOff x="0" y="0"/>
            <a:chExt cx="1826" cy="872"/>
          </a:xfrm>
        </p:grpSpPr>
        <p:sp>
          <p:nvSpPr>
            <p:cNvPr id="27736" name="Rectangle 88"/>
            <p:cNvSpPr>
              <a:spLocks/>
            </p:cNvSpPr>
            <p:nvPr/>
          </p:nvSpPr>
          <p:spPr bwMode="auto">
            <a:xfrm>
              <a:off x="634" y="436"/>
              <a:ext cx="1192" cy="3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12700" cap="flat">
                  <a:solidFill>
                    <a:srgbClr val="000000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 algn="ctr" defTabSz="914400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sz="1400" b="1">
                  <a:solidFill>
                    <a:srgbClr val="0C109A"/>
                  </a:solidFill>
                  <a:latin typeface="Helvetica" charset="0"/>
                  <a:ea typeface="ＭＳ Ｐゴシック" charset="0"/>
                  <a:cs typeface="Helvetica" charset="0"/>
                  <a:sym typeface="Helvetica" charset="0"/>
                </a:rPr>
                <a:t>Position Bitmap</a:t>
              </a:r>
            </a:p>
            <a:p>
              <a:pPr algn="ctr" defTabSz="914400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sz="1400" b="1">
                  <a:solidFill>
                    <a:srgbClr val="0C109A"/>
                  </a:solidFill>
                  <a:latin typeface="Helvetica" charset="0"/>
                  <a:ea typeface="ＭＳ Ｐゴシック" charset="0"/>
                  <a:cs typeface="Helvetica" charset="0"/>
                  <a:sym typeface="Helvetica" charset="0"/>
                </a:rPr>
                <a:t>(3x1,1x0)</a:t>
              </a:r>
            </a:p>
          </p:txBody>
        </p:sp>
        <p:sp>
          <p:nvSpPr>
            <p:cNvPr id="27737" name="Line 89"/>
            <p:cNvSpPr>
              <a:spLocks noChangeShapeType="1"/>
            </p:cNvSpPr>
            <p:nvPr/>
          </p:nvSpPr>
          <p:spPr bwMode="auto">
            <a:xfrm rot="10800000">
              <a:off x="632" y="368"/>
              <a:ext cx="8" cy="504"/>
            </a:xfrm>
            <a:prstGeom prst="line">
              <a:avLst/>
            </a:prstGeom>
            <a:noFill/>
            <a:ln w="76200" cap="flat">
              <a:solidFill>
                <a:schemeClr val="tx1"/>
              </a:solidFill>
              <a:prstDash val="solid"/>
              <a:miter lim="800000"/>
              <a:headEnd type="none" w="med" len="med"/>
              <a:tailEnd type="triangle" w="med" len="med"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pPr algn="ctr" defTabSz="914400" fontAlgn="base">
                <a:spcBef>
                  <a:spcPct val="0"/>
                </a:spcBef>
                <a:spcAft>
                  <a:spcPct val="0"/>
                </a:spcAft>
              </a:pPr>
              <a:endParaRPr lang="en-US" sz="2800" dirty="0">
                <a:solidFill>
                  <a:srgbClr val="FFFFFF"/>
                </a:solidFill>
                <a:latin typeface="Arial"/>
                <a:ea typeface="ヒラギノ明朝 ProN W3" charset="0"/>
                <a:cs typeface="ヒラギノ明朝 ProN W3" charset="0"/>
                <a:sym typeface="Chalkboard" charset="0"/>
              </a:endParaRPr>
            </a:p>
          </p:txBody>
        </p:sp>
        <p:sp>
          <p:nvSpPr>
            <p:cNvPr id="27738" name="Rectangle 90"/>
            <p:cNvSpPr>
              <a:spLocks/>
            </p:cNvSpPr>
            <p:nvPr/>
          </p:nvSpPr>
          <p:spPr bwMode="auto">
            <a:xfrm>
              <a:off x="0" y="0"/>
              <a:ext cx="1296" cy="288"/>
            </a:xfrm>
            <a:prstGeom prst="rect">
              <a:avLst/>
            </a:prstGeom>
            <a:solidFill>
              <a:schemeClr val="accent3">
                <a:lumMod val="60000"/>
                <a:lumOff val="40000"/>
              </a:schemeClr>
            </a:solidFill>
            <a:ln w="25400" cap="flat">
              <a:solidFill>
                <a:schemeClr val="tx1"/>
              </a:solidFill>
              <a:prstDash val="solid"/>
              <a:miter lim="800000"/>
              <a:headEnd type="none" w="med" len="med"/>
              <a:tailEnd type="none" w="med" len="med"/>
            </a:ln>
          </p:spPr>
          <p:txBody>
            <a:bodyPr lIns="0" tIns="0" rIns="0" bIns="0" anchor="ctr"/>
            <a:lstStyle/>
            <a:p>
              <a:pPr algn="ctr" defTabSz="914400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sz="2000" b="1" dirty="0">
                  <a:solidFill>
                    <a:srgbClr val="0C109A"/>
                  </a:solidFill>
                  <a:latin typeface="Helvetica" charset="0"/>
                  <a:ea typeface="ＭＳ Ｐゴシック" charset="0"/>
                  <a:cs typeface="Helvetica" charset="0"/>
                  <a:sym typeface="Helvetica" charset="0"/>
                </a:rPr>
                <a:t>Position Lookup</a:t>
              </a:r>
            </a:p>
          </p:txBody>
        </p:sp>
      </p:grpSp>
      <p:sp>
        <p:nvSpPr>
          <p:cNvPr id="27740" name="AutoShape 92"/>
          <p:cNvSpPr>
            <a:spLocks/>
          </p:cNvSpPr>
          <p:nvPr/>
        </p:nvSpPr>
        <p:spPr bwMode="auto">
          <a:xfrm>
            <a:off x="3797300" y="2254250"/>
            <a:ext cx="393700" cy="3371850"/>
          </a:xfrm>
          <a:custGeom>
            <a:avLst/>
            <a:gdLst/>
            <a:ahLst/>
            <a:cxnLst/>
            <a:rect l="0" t="0" r="r" b="b"/>
            <a:pathLst>
              <a:path w="21600" h="21207">
                <a:moveTo>
                  <a:pt x="0" y="21201"/>
                </a:moveTo>
                <a:cubicBezTo>
                  <a:pt x="0" y="21201"/>
                  <a:pt x="21600" y="21600"/>
                  <a:pt x="21600" y="16168"/>
                </a:cubicBezTo>
                <a:cubicBezTo>
                  <a:pt x="21600" y="10736"/>
                  <a:pt x="21600" y="1630"/>
                  <a:pt x="21600" y="1630"/>
                </a:cubicBezTo>
                <a:lnTo>
                  <a:pt x="21600" y="0"/>
                </a:lnTo>
              </a:path>
            </a:pathLst>
          </a:custGeom>
          <a:noFill/>
          <a:ln w="63500" cap="flat">
            <a:solidFill>
              <a:schemeClr val="tx1"/>
            </a:solidFill>
            <a:prstDash val="solid"/>
            <a:miter lim="800000"/>
            <a:headEnd type="none" w="med" len="med"/>
            <a:tailEnd type="triangle" w="med" len="med"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  <p:txBody>
          <a:bodyPr lIns="0" tIns="0" rIns="0" bIns="0"/>
          <a:lstStyle/>
          <a:p>
            <a:pPr algn="ctr" defTabSz="914400" fontAlgn="base">
              <a:spcBef>
                <a:spcPct val="0"/>
              </a:spcBef>
              <a:spcAft>
                <a:spcPct val="0"/>
              </a:spcAft>
            </a:pPr>
            <a:endParaRPr lang="en-US" sz="2800" dirty="0">
              <a:solidFill>
                <a:srgbClr val="FFFFFF"/>
              </a:solidFill>
              <a:latin typeface="Arial"/>
              <a:ea typeface="ヒラギノ明朝 ProN W3" charset="0"/>
              <a:cs typeface="ヒラギノ明朝 ProN W3" charset="0"/>
              <a:sym typeface="Chalkboard" charset="0"/>
            </a:endParaRPr>
          </a:p>
        </p:txBody>
      </p:sp>
      <p:grpSp>
        <p:nvGrpSpPr>
          <p:cNvPr id="27744" name="Group 96"/>
          <p:cNvGrpSpPr>
            <a:grpSpLocks/>
          </p:cNvGrpSpPr>
          <p:nvPr/>
        </p:nvGrpSpPr>
        <p:grpSpPr bwMode="auto">
          <a:xfrm>
            <a:off x="3987800" y="622300"/>
            <a:ext cx="2047875" cy="1168400"/>
            <a:chOff x="0" y="0"/>
            <a:chExt cx="1290" cy="736"/>
          </a:xfrm>
        </p:grpSpPr>
        <p:sp>
          <p:nvSpPr>
            <p:cNvPr id="27741" name="Line 93"/>
            <p:cNvSpPr>
              <a:spLocks noChangeShapeType="1"/>
            </p:cNvSpPr>
            <p:nvPr/>
          </p:nvSpPr>
          <p:spPr bwMode="auto">
            <a:xfrm rot="10800000">
              <a:off x="384" y="232"/>
              <a:ext cx="8" cy="504"/>
            </a:xfrm>
            <a:prstGeom prst="line">
              <a:avLst/>
            </a:prstGeom>
            <a:noFill/>
            <a:ln w="76200" cap="flat">
              <a:solidFill>
                <a:schemeClr val="tx1"/>
              </a:solidFill>
              <a:prstDash val="solid"/>
              <a:miter lim="800000"/>
              <a:headEnd type="none" w="med" len="med"/>
              <a:tailEnd type="triangle" w="med" len="med"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pPr algn="ctr" defTabSz="914400" fontAlgn="base">
                <a:spcBef>
                  <a:spcPct val="0"/>
                </a:spcBef>
                <a:spcAft>
                  <a:spcPct val="0"/>
                </a:spcAft>
              </a:pPr>
              <a:endParaRPr lang="en-US" sz="2800" dirty="0">
                <a:solidFill>
                  <a:srgbClr val="FFFFFF"/>
                </a:solidFill>
                <a:latin typeface="Arial"/>
                <a:ea typeface="ヒラギノ明朝 ProN W3" charset="0"/>
                <a:cs typeface="ヒラギノ明朝 ProN W3" charset="0"/>
                <a:sym typeface="Chalkboard" charset="0"/>
              </a:endParaRPr>
            </a:p>
          </p:txBody>
        </p:sp>
        <p:sp>
          <p:nvSpPr>
            <p:cNvPr id="27742" name="Rectangle 94"/>
            <p:cNvSpPr>
              <a:spLocks/>
            </p:cNvSpPr>
            <p:nvPr/>
          </p:nvSpPr>
          <p:spPr bwMode="auto">
            <a:xfrm>
              <a:off x="98" y="488"/>
              <a:ext cx="1192" cy="18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12700" cap="flat">
                  <a:solidFill>
                    <a:srgbClr val="000000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 anchor="ctr"/>
            <a:lstStyle/>
            <a:p>
              <a:pPr algn="ctr" defTabSz="914400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sz="1400" b="1">
                  <a:solidFill>
                    <a:srgbClr val="0C109A"/>
                  </a:solidFill>
                  <a:latin typeface="Helvetica" charset="0"/>
                  <a:ea typeface="ＭＳ Ｐゴシック" charset="0"/>
                  <a:cs typeface="Helvetica" charset="0"/>
                  <a:sym typeface="Helvetica" charset="0"/>
                </a:rPr>
                <a:t>Prices</a:t>
              </a:r>
            </a:p>
          </p:txBody>
        </p:sp>
        <p:sp>
          <p:nvSpPr>
            <p:cNvPr id="27743" name="Rectangle 95"/>
            <p:cNvSpPr>
              <a:spLocks/>
            </p:cNvSpPr>
            <p:nvPr/>
          </p:nvSpPr>
          <p:spPr bwMode="auto">
            <a:xfrm>
              <a:off x="0" y="0"/>
              <a:ext cx="784" cy="224"/>
            </a:xfrm>
            <a:prstGeom prst="rect">
              <a:avLst/>
            </a:prstGeom>
            <a:solidFill>
              <a:srgbClr val="CCCCCC"/>
            </a:solidFill>
            <a:ln w="25400" cap="flat">
              <a:solidFill>
                <a:schemeClr val="tx1"/>
              </a:solidFill>
              <a:prstDash val="solid"/>
              <a:miter lim="800000"/>
              <a:headEnd type="none" w="med" len="med"/>
              <a:tailEnd type="none" w="med" len="med"/>
            </a:ln>
          </p:spPr>
          <p:txBody>
            <a:bodyPr lIns="0" tIns="0" rIns="0" bIns="0" anchor="ctr"/>
            <a:lstStyle/>
            <a:p>
              <a:pPr algn="ctr" defTabSz="914400" fontAlgn="base">
                <a:spcBef>
                  <a:spcPct val="0"/>
                </a:spcBef>
                <a:spcAft>
                  <a:spcPct val="0"/>
                </a:spcAft>
              </a:pPr>
              <a:r>
                <a:rPr lang="en-US" sz="2000" b="1">
                  <a:solidFill>
                    <a:srgbClr val="0C109A"/>
                  </a:solidFill>
                  <a:latin typeface="Helvetica" charset="0"/>
                  <a:ea typeface="ＭＳ Ｐゴシック" charset="0"/>
                  <a:cs typeface="Helvetica" charset="0"/>
                  <a:sym typeface="Helvetica" charset="0"/>
                </a:rPr>
                <a:t>AVG</a:t>
              </a:r>
            </a:p>
          </p:txBody>
        </p:sp>
      </p:grpSp>
      <p:sp>
        <p:nvSpPr>
          <p:cNvPr id="27746" name="AutoShape 98"/>
          <p:cNvSpPr>
            <a:spLocks/>
          </p:cNvSpPr>
          <p:nvPr/>
        </p:nvSpPr>
        <p:spPr bwMode="auto">
          <a:xfrm>
            <a:off x="444500" y="1219200"/>
            <a:ext cx="2730500" cy="1778000"/>
          </a:xfrm>
          <a:prstGeom prst="roundRect">
            <a:avLst>
              <a:gd name="adj" fmla="val 10713"/>
            </a:avLst>
          </a:prstGeom>
          <a:solidFill>
            <a:srgbClr val="0004FF">
              <a:alpha val="49803"/>
            </a:srgbClr>
          </a:solidFill>
          <a:ln w="25400" cap="flat">
            <a:solidFill>
              <a:schemeClr val="tx1"/>
            </a:solidFill>
            <a:prstDash val="solid"/>
            <a:miter lim="800000"/>
            <a:headEnd type="none" w="med" len="med"/>
            <a:tailEnd type="none" w="med" len="med"/>
          </a:ln>
        </p:spPr>
        <p:txBody>
          <a:bodyPr lIns="0" tIns="0" rIns="0" bIns="0" anchor="ctr"/>
          <a:lstStyle/>
          <a:p>
            <a:pPr algn="ctr" defTabSz="914400" fontAlgn="base">
              <a:spcBef>
                <a:spcPct val="0"/>
              </a:spcBef>
              <a:spcAft>
                <a:spcPct val="0"/>
              </a:spcAft>
            </a:pPr>
            <a:r>
              <a:rPr lang="en-US" sz="2800" b="1">
                <a:solidFill>
                  <a:srgbClr val="0C109A"/>
                </a:solidFill>
                <a:latin typeface="Helvetica" charset="0"/>
                <a:ea typeface="ＭＳ Ｐゴシック" charset="0"/>
                <a:cs typeface="Helvetica" charset="0"/>
                <a:sym typeface="Helvetica" charset="0"/>
              </a:rPr>
              <a:t>Only possible with late materialization!</a:t>
            </a:r>
          </a:p>
        </p:txBody>
      </p:sp>
      <p:sp>
        <p:nvSpPr>
          <p:cNvPr id="27745" name="Rectangle 97"/>
          <p:cNvSpPr>
            <a:spLocks/>
          </p:cNvSpPr>
          <p:nvPr/>
        </p:nvSpPr>
        <p:spPr bwMode="auto">
          <a:xfrm>
            <a:off x="3184525" y="3879850"/>
            <a:ext cx="2603500" cy="965200"/>
          </a:xfrm>
          <a:prstGeom prst="rect">
            <a:avLst/>
          </a:prstGeom>
          <a:solidFill>
            <a:srgbClr val="CCFFCC"/>
          </a:solidFill>
          <a:ln w="28575" cmpd="sng">
            <a:solidFill>
              <a:schemeClr val="accent1">
                <a:lumMod val="75000"/>
              </a:schemeClr>
            </a:solidFill>
          </a:ln>
          <a:extLst/>
        </p:spPr>
        <p:txBody>
          <a:bodyPr lIns="0" tIns="0" rIns="0" bIns="0" anchor="ctr"/>
          <a:lstStyle/>
          <a:p>
            <a:pPr algn="ctr" defTabSz="914400" fontAlgn="base">
              <a:spcBef>
                <a:spcPct val="0"/>
              </a:spcBef>
              <a:spcAft>
                <a:spcPct val="0"/>
              </a:spcAft>
            </a:pPr>
            <a:r>
              <a:rPr lang="en-US" sz="2800" dirty="0">
                <a:solidFill>
                  <a:srgbClr val="0C109A"/>
                </a:solidFill>
                <a:latin typeface="Arial"/>
                <a:ea typeface="ＭＳ Ｐゴシック" charset="0"/>
                <a:cs typeface="Arial"/>
                <a:sym typeface="Chalkboard" charset="0"/>
              </a:rPr>
              <a:t>Compression Aware</a:t>
            </a: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7154344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47172"/>
    </mc:Choice>
    <mc:Fallback xmlns="">
      <p:transition advTm="4717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68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77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68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77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168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77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 nodeType="clickPar">
                      <p:stCondLst>
                        <p:cond delay="indefinite"/>
                      </p:stCondLst>
                      <p:childTnLst>
                        <p:par>
                          <p:cTn id="1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7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" dur="500"/>
                                        <p:tgtEl>
                                          <p:spTgt spid="277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 nodeType="clickPar">
                      <p:stCondLst>
                        <p:cond delay="indefinite"/>
                      </p:stCondLst>
                      <p:childTnLst>
                        <p:par>
                          <p:cTn id="21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2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7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4" dur="500"/>
                                        <p:tgtEl>
                                          <p:spTgt spid="277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 nodeType="clickPar">
                      <p:stCondLst>
                        <p:cond delay="indefinite"/>
                      </p:stCondLst>
                      <p:childTnLst>
                        <p:par>
                          <p:cTn id="2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7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7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9" dur="500"/>
                                        <p:tgtEl>
                                          <p:spTgt spid="277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 nodeType="clickPar">
                      <p:stCondLst>
                        <p:cond delay="indefinite"/>
                      </p:stCondLst>
                      <p:childTnLst>
                        <p:par>
                          <p:cTn id="31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2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7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4" dur="500"/>
                                        <p:tgtEl>
                                          <p:spTgt spid="277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740" grpId="0" animBg="1"/>
      <p:bldP spid="27746" grpId="0" animBg="1" autoUpdateAnimBg="0"/>
      <p:bldP spid="27745" grpId="0" animBg="1" autoUpdateAnimBg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B8536FA-EE83-084F-A0BA-373ED3C61EE3}" type="slidenum">
              <a:rPr lang="en-US">
                <a:solidFill>
                  <a:srgbClr val="0C109A"/>
                </a:solidFill>
              </a:rPr>
              <a:pPr/>
              <a:t>9</a:t>
            </a:fld>
            <a:endParaRPr lang="en-US">
              <a:solidFill>
                <a:srgbClr val="0C109A"/>
              </a:solidFill>
            </a:endParaRPr>
          </a:p>
        </p:txBody>
      </p:sp>
      <p:sp>
        <p:nvSpPr>
          <p:cNvPr id="28673" name="Rectangle 1"/>
          <p:cNvSpPr>
            <a:spLocks noGrp="1" noChangeArrowheads="1"/>
          </p:cNvSpPr>
          <p:nvPr>
            <p:ph type="title"/>
          </p:nvPr>
        </p:nvSpPr>
        <p:spPr>
          <a:ln/>
        </p:spPr>
        <p:txBody>
          <a:bodyPr/>
          <a:lstStyle/>
          <a:p>
            <a:r>
              <a:rPr lang="en-US"/>
              <a:t>Direct Operation Optimizations</a:t>
            </a:r>
          </a:p>
        </p:txBody>
      </p:sp>
      <p:sp>
        <p:nvSpPr>
          <p:cNvPr id="28674" name="Rectangle 2"/>
          <p:cNvSpPr>
            <a:spLocks noGrp="1" noChangeArrowheads="1"/>
          </p:cNvSpPr>
          <p:nvPr>
            <p:ph type="body" idx="1"/>
          </p:nvPr>
        </p:nvSpPr>
        <p:spPr>
          <a:xfrm>
            <a:off x="152400" y="1600200"/>
            <a:ext cx="8153400" cy="4927600"/>
          </a:xfrm>
          <a:ln/>
        </p:spPr>
        <p:txBody>
          <a:bodyPr/>
          <a:lstStyle/>
          <a:p>
            <a:pPr marL="698500" indent="-342900">
              <a:spcBef>
                <a:spcPts val="600"/>
              </a:spcBef>
            </a:pPr>
            <a:r>
              <a:rPr lang="en-US" dirty="0" smtClean="0"/>
              <a:t>Compressed </a:t>
            </a:r>
            <a:r>
              <a:rPr lang="en-US" dirty="0"/>
              <a:t>data used directly for position </a:t>
            </a:r>
            <a:r>
              <a:rPr lang="en-US" dirty="0" smtClean="0"/>
              <a:t>lookup</a:t>
            </a:r>
          </a:p>
          <a:p>
            <a:pPr marL="1130300" lvl="1" indent="-342900">
              <a:spcBef>
                <a:spcPts val="600"/>
              </a:spcBef>
            </a:pPr>
            <a:r>
              <a:rPr lang="en-US" dirty="0" smtClean="0"/>
              <a:t>RLE, Dictionary, Bitmap</a:t>
            </a:r>
          </a:p>
          <a:p>
            <a:pPr marL="1130300" lvl="1" indent="-342900">
              <a:spcBef>
                <a:spcPts val="600"/>
              </a:spcBef>
            </a:pPr>
            <a:endParaRPr lang="en-US" dirty="0"/>
          </a:p>
          <a:p>
            <a:pPr marL="698500" indent="-342900">
              <a:spcBef>
                <a:spcPts val="600"/>
              </a:spcBef>
            </a:pPr>
            <a:r>
              <a:rPr lang="en-US" dirty="0" smtClean="0"/>
              <a:t>Direct Aggregation and GROUP BY on compressed blocks</a:t>
            </a:r>
          </a:p>
          <a:p>
            <a:pPr marL="1130300" lvl="1" indent="-342900">
              <a:spcBef>
                <a:spcPts val="600"/>
              </a:spcBef>
            </a:pPr>
            <a:r>
              <a:rPr lang="en-US" dirty="0" smtClean="0"/>
              <a:t>RLE, Dictionary</a:t>
            </a:r>
          </a:p>
          <a:p>
            <a:pPr marL="1130300" lvl="1" indent="-342900">
              <a:spcBef>
                <a:spcPts val="600"/>
              </a:spcBef>
            </a:pPr>
            <a:endParaRPr lang="en-US" dirty="0"/>
          </a:p>
          <a:p>
            <a:pPr marL="698500" indent="-342900">
              <a:spcBef>
                <a:spcPts val="600"/>
              </a:spcBef>
            </a:pPr>
            <a:r>
              <a:rPr lang="en-US" dirty="0"/>
              <a:t>Join runs of </a:t>
            </a:r>
            <a:r>
              <a:rPr lang="en-US" dirty="0" smtClean="0"/>
              <a:t>compressed blocks</a:t>
            </a:r>
          </a:p>
          <a:p>
            <a:pPr marL="1130300" lvl="1" indent="-342900">
              <a:spcBef>
                <a:spcPts val="600"/>
              </a:spcBef>
            </a:pPr>
            <a:r>
              <a:rPr lang="en-US" dirty="0" smtClean="0"/>
              <a:t>RLE, Dictionary</a:t>
            </a:r>
          </a:p>
          <a:p>
            <a:pPr marL="1130300" lvl="1" indent="-342900">
              <a:spcBef>
                <a:spcPts val="600"/>
              </a:spcBef>
            </a:pPr>
            <a:endParaRPr lang="en-US" dirty="0"/>
          </a:p>
          <a:p>
            <a:pPr marL="698500" indent="-342900">
              <a:spcBef>
                <a:spcPts val="600"/>
              </a:spcBef>
            </a:pPr>
            <a:r>
              <a:rPr lang="en-US" dirty="0" smtClean="0"/>
              <a:t>Min</a:t>
            </a:r>
            <a:r>
              <a:rPr lang="en-US" dirty="0"/>
              <a:t>/max directly extracted from sorted </a:t>
            </a:r>
            <a:r>
              <a:rPr lang="en-US" dirty="0" smtClean="0"/>
              <a:t>data</a:t>
            </a:r>
            <a:endParaRPr lang="en-US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5463994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18589"/>
    </mc:Choice>
    <mc:Fallback xmlns="">
      <p:transition advTm="1858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67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67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67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67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67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67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67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674" grpId="0" build="p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4.3E6|21.4|10.6|4|16.4|12.2|1.6|7.8|5.3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6.9|3.1|28.2|13.3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7.4|12.2|3.2|9.3|12.7|5.1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2|20.6|23.1|28.2|6.8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8.3|53.2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5.4|1.9|5.8|8.3|20.1|35.3|11.6|3.2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4.3E6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.2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0.9|6|1.8|4.6|0.5|0.5|0.5|0.2|3.5|0.8|3.9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0.9|22.4|5.4|2.8|3.5|2.3|14.3|13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.4|4.7|14.3|11.5|2.8|2.2|3.7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5.5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5.5|3.9|23.9|12.9|30.5|7.6|0.8|4.8|4.6|3.8|0.6|0.5|7.2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.9|1.1|6.3|8.3|2|4|5.9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5|0.2|0.2|0.6|1.1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58.2"/>
</p:tagLst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_rels/them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_rels/them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_rels/them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Title &amp; Bullets">
  <a:themeElements>
    <a:clrScheme name="Custom 20">
      <a:dk1>
        <a:srgbClr val="000000"/>
      </a:dk1>
      <a:lt1>
        <a:srgbClr val="0C109A"/>
      </a:lt1>
      <a:dk2>
        <a:srgbClr val="000000"/>
      </a:dk2>
      <a:lt2>
        <a:srgbClr val="000000"/>
      </a:lt2>
      <a:accent1>
        <a:srgbClr val="242AFF"/>
      </a:accent1>
      <a:accent2>
        <a:srgbClr val="333399"/>
      </a:accent2>
      <a:accent3>
        <a:srgbClr val="AAAAAA"/>
      </a:accent3>
      <a:accent4>
        <a:srgbClr val="DADADA"/>
      </a:accent4>
      <a:accent5>
        <a:srgbClr val="FFFFFF"/>
      </a:accent5>
      <a:accent6>
        <a:srgbClr val="2D2D8A"/>
      </a:accent6>
      <a:hlink>
        <a:srgbClr val="009999"/>
      </a:hlink>
      <a:folHlink>
        <a:srgbClr val="D2D8F2"/>
      </a:folHlink>
    </a:clrScheme>
    <a:fontScheme name="Title &amp; Bullets">
      <a:majorFont>
        <a:latin typeface="Helvetica"/>
        <a:ea typeface="ヒラギノ角ゴ ProN W6"/>
        <a:cs typeface="ヒラギノ角ゴ ProN W6"/>
      </a:majorFont>
      <a:minorFont>
        <a:latin typeface="Arial Bold"/>
        <a:ea typeface="ヒラギノ角ゴ ProN W6"/>
        <a:cs typeface="ヒラギノ角ゴ ProN W6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blipFill dpi="0" rotWithShape="0">
          <a:blip xmlns:r="http://schemas.openxmlformats.org/officeDocument/2006/relationships" r:embed="rId1"/>
          <a:srcRect/>
          <a:tile tx="0" ty="0" sx="100000" sy="100000" flip="none" algn="tl"/>
        </a:blipFill>
        <a:ln w="25400" cap="flat" cmpd="sng" algn="ctr">
          <a:solidFill>
            <a:srgbClr val="FFFFFF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800" b="0" i="0" u="none" strike="noStrike" cap="none" normalizeH="0" baseline="0">
            <a:ln>
              <a:noFill/>
            </a:ln>
            <a:solidFill>
              <a:srgbClr val="FFFFFF"/>
            </a:solidFill>
            <a:effectLst/>
            <a:latin typeface="Chalkboard" charset="0"/>
            <a:ea typeface="ヒラギノ明朝 ProN W3" charset="0"/>
            <a:cs typeface="ヒラギノ明朝 ProN W3" charset="0"/>
            <a:sym typeface="Chalkboard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blipFill dpi="0" rotWithShape="0">
          <a:blip xmlns:r="http://schemas.openxmlformats.org/officeDocument/2006/relationships" r:embed="rId1"/>
          <a:srcRect/>
          <a:tile tx="0" ty="0" sx="100000" sy="100000" flip="none" algn="tl"/>
        </a:blipFill>
        <a:ln w="25400" cap="flat" cmpd="sng" algn="ctr">
          <a:solidFill>
            <a:srgbClr val="FFFFFF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800" b="0" i="0" u="none" strike="noStrike" cap="none" normalizeH="0" baseline="0">
            <a:ln>
              <a:noFill/>
            </a:ln>
            <a:solidFill>
              <a:srgbClr val="FFFFFF"/>
            </a:solidFill>
            <a:effectLst/>
            <a:latin typeface="Chalkboard" charset="0"/>
            <a:ea typeface="ヒラギノ明朝 ProN W3" charset="0"/>
            <a:cs typeface="ヒラギノ明朝 ProN W3" charset="0"/>
            <a:sym typeface="Chalkboard" charset="0"/>
          </a:defRPr>
        </a:defPPr>
      </a:lstStyle>
    </a:lnDef>
  </a:objectDefaults>
  <a:extraClrSchemeLst>
    <a:extraClrScheme>
      <a:clrScheme name="Title &amp; Bullets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3.xml><?xml version="1.0" encoding="utf-8"?>
<a:theme xmlns:a="http://schemas.openxmlformats.org/drawingml/2006/main" name="2_Title &amp; Bullets">
  <a:themeElements>
    <a:clrScheme name="Custom 20">
      <a:dk1>
        <a:srgbClr val="000000"/>
      </a:dk1>
      <a:lt1>
        <a:srgbClr val="0C109A"/>
      </a:lt1>
      <a:dk2>
        <a:srgbClr val="000000"/>
      </a:dk2>
      <a:lt2>
        <a:srgbClr val="000000"/>
      </a:lt2>
      <a:accent1>
        <a:srgbClr val="242AFF"/>
      </a:accent1>
      <a:accent2>
        <a:srgbClr val="333399"/>
      </a:accent2>
      <a:accent3>
        <a:srgbClr val="AAAAAA"/>
      </a:accent3>
      <a:accent4>
        <a:srgbClr val="DADADA"/>
      </a:accent4>
      <a:accent5>
        <a:srgbClr val="FFFFFF"/>
      </a:accent5>
      <a:accent6>
        <a:srgbClr val="2D2D8A"/>
      </a:accent6>
      <a:hlink>
        <a:srgbClr val="009999"/>
      </a:hlink>
      <a:folHlink>
        <a:srgbClr val="D2D8F2"/>
      </a:folHlink>
    </a:clrScheme>
    <a:fontScheme name="Title &amp; Bullets">
      <a:majorFont>
        <a:latin typeface="Helvetica"/>
        <a:ea typeface="ヒラギノ角ゴ ProN W6"/>
        <a:cs typeface="ヒラギノ角ゴ ProN W6"/>
      </a:majorFont>
      <a:minorFont>
        <a:latin typeface="Arial Bold"/>
        <a:ea typeface="ヒラギノ角ゴ ProN W6"/>
        <a:cs typeface="ヒラギノ角ゴ ProN W6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blipFill dpi="0" rotWithShape="0">
          <a:blip xmlns:r="http://schemas.openxmlformats.org/officeDocument/2006/relationships" r:embed="rId1"/>
          <a:srcRect/>
          <a:tile tx="0" ty="0" sx="100000" sy="100000" flip="none" algn="tl"/>
        </a:blipFill>
        <a:ln w="25400" cap="flat" cmpd="sng" algn="ctr">
          <a:solidFill>
            <a:srgbClr val="FFFFFF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800" b="0" i="0" u="none" strike="noStrike" cap="none" normalizeH="0" baseline="0">
            <a:ln>
              <a:noFill/>
            </a:ln>
            <a:solidFill>
              <a:srgbClr val="FFFFFF"/>
            </a:solidFill>
            <a:effectLst/>
            <a:latin typeface="Chalkboard" charset="0"/>
            <a:ea typeface="ヒラギノ明朝 ProN W3" charset="0"/>
            <a:cs typeface="ヒラギノ明朝 ProN W3" charset="0"/>
            <a:sym typeface="Chalkboard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blipFill dpi="0" rotWithShape="0">
          <a:blip xmlns:r="http://schemas.openxmlformats.org/officeDocument/2006/relationships" r:embed="rId1"/>
          <a:srcRect/>
          <a:tile tx="0" ty="0" sx="100000" sy="100000" flip="none" algn="tl"/>
        </a:blipFill>
        <a:ln w="25400" cap="flat" cmpd="sng" algn="ctr">
          <a:solidFill>
            <a:srgbClr val="FFFFFF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800" b="0" i="0" u="none" strike="noStrike" cap="none" normalizeH="0" baseline="0">
            <a:ln>
              <a:noFill/>
            </a:ln>
            <a:solidFill>
              <a:srgbClr val="FFFFFF"/>
            </a:solidFill>
            <a:effectLst/>
            <a:latin typeface="Chalkboard" charset="0"/>
            <a:ea typeface="ヒラギノ明朝 ProN W3" charset="0"/>
            <a:cs typeface="ヒラギノ明朝 ProN W3" charset="0"/>
            <a:sym typeface="Chalkboard" charset="0"/>
          </a:defRPr>
        </a:defPPr>
      </a:lstStyle>
    </a:lnDef>
  </a:objectDefaults>
  <a:extraClrSchemeLst>
    <a:extraClrScheme>
      <a:clrScheme name="Title &amp; Bullets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4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5.xml><?xml version="1.0" encoding="utf-8"?>
<a:theme xmlns:a="http://schemas.openxmlformats.org/drawingml/2006/main" name="3_Title &amp; Bullets">
  <a:themeElements>
    <a:clrScheme name="Custom 20">
      <a:dk1>
        <a:srgbClr val="000000"/>
      </a:dk1>
      <a:lt1>
        <a:srgbClr val="0C109A"/>
      </a:lt1>
      <a:dk2>
        <a:srgbClr val="000000"/>
      </a:dk2>
      <a:lt2>
        <a:srgbClr val="000000"/>
      </a:lt2>
      <a:accent1>
        <a:srgbClr val="242AFF"/>
      </a:accent1>
      <a:accent2>
        <a:srgbClr val="333399"/>
      </a:accent2>
      <a:accent3>
        <a:srgbClr val="AAAAAA"/>
      </a:accent3>
      <a:accent4>
        <a:srgbClr val="DADADA"/>
      </a:accent4>
      <a:accent5>
        <a:srgbClr val="FFFFFF"/>
      </a:accent5>
      <a:accent6>
        <a:srgbClr val="2D2D8A"/>
      </a:accent6>
      <a:hlink>
        <a:srgbClr val="009999"/>
      </a:hlink>
      <a:folHlink>
        <a:srgbClr val="D2D8F2"/>
      </a:folHlink>
    </a:clrScheme>
    <a:fontScheme name="Title &amp; Bullets">
      <a:majorFont>
        <a:latin typeface="Helvetica"/>
        <a:ea typeface="ヒラギノ角ゴ ProN W6"/>
        <a:cs typeface="ヒラギノ角ゴ ProN W6"/>
      </a:majorFont>
      <a:minorFont>
        <a:latin typeface="Arial Bold"/>
        <a:ea typeface="ヒラギノ角ゴ ProN W6"/>
        <a:cs typeface="ヒラギノ角ゴ ProN W6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blipFill dpi="0" rotWithShape="0">
          <a:blip xmlns:r="http://schemas.openxmlformats.org/officeDocument/2006/relationships" r:embed="rId1"/>
          <a:srcRect/>
          <a:tile tx="0" ty="0" sx="100000" sy="100000" flip="none" algn="tl"/>
        </a:blipFill>
        <a:ln w="25400" cap="flat" cmpd="sng" algn="ctr">
          <a:solidFill>
            <a:srgbClr val="FFFFFF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800" b="0" i="0" u="none" strike="noStrike" cap="none" normalizeH="0" baseline="0">
            <a:ln>
              <a:noFill/>
            </a:ln>
            <a:solidFill>
              <a:srgbClr val="FFFFFF"/>
            </a:solidFill>
            <a:effectLst/>
            <a:latin typeface="Chalkboard" charset="0"/>
            <a:ea typeface="ヒラギノ明朝 ProN W3" charset="0"/>
            <a:cs typeface="ヒラギノ明朝 ProN W3" charset="0"/>
            <a:sym typeface="Chalkboard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blipFill dpi="0" rotWithShape="0">
          <a:blip xmlns:r="http://schemas.openxmlformats.org/officeDocument/2006/relationships" r:embed="rId1"/>
          <a:srcRect/>
          <a:tile tx="0" ty="0" sx="100000" sy="100000" flip="none" algn="tl"/>
        </a:blipFill>
        <a:ln w="25400" cap="flat" cmpd="sng" algn="ctr">
          <a:solidFill>
            <a:srgbClr val="FFFFFF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800" b="0" i="0" u="none" strike="noStrike" cap="none" normalizeH="0" baseline="0">
            <a:ln>
              <a:noFill/>
            </a:ln>
            <a:solidFill>
              <a:srgbClr val="FFFFFF"/>
            </a:solidFill>
            <a:effectLst/>
            <a:latin typeface="Chalkboard" charset="0"/>
            <a:ea typeface="ヒラギノ明朝 ProN W3" charset="0"/>
            <a:cs typeface="ヒラギノ明朝 ProN W3" charset="0"/>
            <a:sym typeface="Chalkboard" charset="0"/>
          </a:defRPr>
        </a:defPPr>
      </a:lstStyle>
    </a:lnDef>
  </a:objectDefaults>
  <a:extraClrSchemeLst>
    <a:extraClrScheme>
      <a:clrScheme name="Title &amp; Bullets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6.xml><?xml version="1.0" encoding="utf-8"?>
<a:theme xmlns:a="http://schemas.openxmlformats.org/drawingml/2006/main" name="4_Title &amp; Bullets">
  <a:themeElements>
    <a:clrScheme name="Custom 20">
      <a:dk1>
        <a:srgbClr val="000000"/>
      </a:dk1>
      <a:lt1>
        <a:srgbClr val="0C109A"/>
      </a:lt1>
      <a:dk2>
        <a:srgbClr val="000000"/>
      </a:dk2>
      <a:lt2>
        <a:srgbClr val="000000"/>
      </a:lt2>
      <a:accent1>
        <a:srgbClr val="242AFF"/>
      </a:accent1>
      <a:accent2>
        <a:srgbClr val="333399"/>
      </a:accent2>
      <a:accent3>
        <a:srgbClr val="AAAAAA"/>
      </a:accent3>
      <a:accent4>
        <a:srgbClr val="DADADA"/>
      </a:accent4>
      <a:accent5>
        <a:srgbClr val="FFFFFF"/>
      </a:accent5>
      <a:accent6>
        <a:srgbClr val="2D2D8A"/>
      </a:accent6>
      <a:hlink>
        <a:srgbClr val="009999"/>
      </a:hlink>
      <a:folHlink>
        <a:srgbClr val="D2D8F2"/>
      </a:folHlink>
    </a:clrScheme>
    <a:fontScheme name="Title &amp; Bullets">
      <a:majorFont>
        <a:latin typeface="Helvetica"/>
        <a:ea typeface="ヒラギノ角ゴ ProN W6"/>
        <a:cs typeface="ヒラギノ角ゴ ProN W6"/>
      </a:majorFont>
      <a:minorFont>
        <a:latin typeface="Arial Bold"/>
        <a:ea typeface="ヒラギノ角ゴ ProN W6"/>
        <a:cs typeface="ヒラギノ角ゴ ProN W6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blipFill dpi="0" rotWithShape="0">
          <a:blip xmlns:r="http://schemas.openxmlformats.org/officeDocument/2006/relationships" r:embed="rId1"/>
          <a:srcRect/>
          <a:tile tx="0" ty="0" sx="100000" sy="100000" flip="none" algn="tl"/>
        </a:blipFill>
        <a:ln w="25400" cap="flat" cmpd="sng" algn="ctr">
          <a:solidFill>
            <a:srgbClr val="FFFFFF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800" b="0" i="0" u="none" strike="noStrike" cap="none" normalizeH="0" baseline="0">
            <a:ln>
              <a:noFill/>
            </a:ln>
            <a:solidFill>
              <a:srgbClr val="FFFFFF"/>
            </a:solidFill>
            <a:effectLst/>
            <a:latin typeface="Chalkboard" charset="0"/>
            <a:ea typeface="ヒラギノ明朝 ProN W3" charset="0"/>
            <a:cs typeface="ヒラギノ明朝 ProN W3" charset="0"/>
            <a:sym typeface="Chalkboard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blipFill dpi="0" rotWithShape="0">
          <a:blip xmlns:r="http://schemas.openxmlformats.org/officeDocument/2006/relationships" r:embed="rId1"/>
          <a:srcRect/>
          <a:tile tx="0" ty="0" sx="100000" sy="100000" flip="none" algn="tl"/>
        </a:blipFill>
        <a:ln w="25400" cap="flat" cmpd="sng" algn="ctr">
          <a:solidFill>
            <a:srgbClr val="FFFFFF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800" b="0" i="0" u="none" strike="noStrike" cap="none" normalizeH="0" baseline="0">
            <a:ln>
              <a:noFill/>
            </a:ln>
            <a:solidFill>
              <a:srgbClr val="FFFFFF"/>
            </a:solidFill>
            <a:effectLst/>
            <a:latin typeface="Chalkboard" charset="0"/>
            <a:ea typeface="ヒラギノ明朝 ProN W3" charset="0"/>
            <a:cs typeface="ヒラギノ明朝 ProN W3" charset="0"/>
            <a:sym typeface="Chalkboard" charset="0"/>
          </a:defRPr>
        </a:defPPr>
      </a:lstStyle>
    </a:lnDef>
  </a:objectDefaults>
  <a:extraClrSchemeLst>
    <a:extraClrScheme>
      <a:clrScheme name="Title &amp; Bullets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7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678</TotalTime>
  <Words>3086</Words>
  <Application>Microsoft Macintosh PowerPoint</Application>
  <PresentationFormat>On-screen Show (4:3)</PresentationFormat>
  <Paragraphs>1489</Paragraphs>
  <Slides>64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17</vt:i4>
      </vt:variant>
      <vt:variant>
        <vt:lpstr>Theme</vt:lpstr>
      </vt:variant>
      <vt:variant>
        <vt:i4>6</vt:i4>
      </vt:variant>
      <vt:variant>
        <vt:lpstr>Slide Titles</vt:lpstr>
      </vt:variant>
      <vt:variant>
        <vt:i4>64</vt:i4>
      </vt:variant>
    </vt:vector>
  </HeadingPairs>
  <TitlesOfParts>
    <vt:vector size="87" baseType="lpstr">
      <vt:lpstr>Arial Bold</vt:lpstr>
      <vt:lpstr>Arial Bold Italic</vt:lpstr>
      <vt:lpstr>Candara</vt:lpstr>
      <vt:lpstr>Candara Bold</vt:lpstr>
      <vt:lpstr>Chalkboard</vt:lpstr>
      <vt:lpstr>Chalkboard Bold</vt:lpstr>
      <vt:lpstr>Courier New Bold</vt:lpstr>
      <vt:lpstr>Helvetica</vt:lpstr>
      <vt:lpstr>Mangal</vt:lpstr>
      <vt:lpstr>ＭＳ Ｐゴシック</vt:lpstr>
      <vt:lpstr>ヒラギノ明朝 ProN W3</vt:lpstr>
      <vt:lpstr>ヒラギノ角ゴ ProN W3</vt:lpstr>
      <vt:lpstr>ヒラギノ角ゴ ProN W6</vt:lpstr>
      <vt:lpstr>Arial</vt:lpstr>
      <vt:lpstr>Calibri</vt:lpstr>
      <vt:lpstr>Wingdings</vt:lpstr>
      <vt:lpstr>Yu Gothic</vt:lpstr>
      <vt:lpstr>Office Theme</vt:lpstr>
      <vt:lpstr>Title &amp; Bullets</vt:lpstr>
      <vt:lpstr>2_Title &amp; Bullets</vt:lpstr>
      <vt:lpstr>1_Office Theme</vt:lpstr>
      <vt:lpstr>3_Title &amp; Bullets</vt:lpstr>
      <vt:lpstr>4_Title &amp; Bullets</vt:lpstr>
      <vt:lpstr>6.814/6.830 Lecture 8</vt:lpstr>
      <vt:lpstr>C-Store: Rethinking Database Design from the Ground Up</vt:lpstr>
      <vt:lpstr>Query Processing Example</vt:lpstr>
      <vt:lpstr>Query Processing Example</vt:lpstr>
      <vt:lpstr>Query Processing Example</vt:lpstr>
      <vt:lpstr>Why Compress?</vt:lpstr>
      <vt:lpstr>Column-Oriented Compression</vt:lpstr>
      <vt:lpstr>Operating on Compressed Data</vt:lpstr>
      <vt:lpstr>Direct Operation Optimizations</vt:lpstr>
      <vt:lpstr>TPC-H Compression Performance</vt:lpstr>
      <vt:lpstr>Compression + Sorting is a Huge Win</vt:lpstr>
      <vt:lpstr>Write Performance</vt:lpstr>
      <vt:lpstr>When to Rewrite ROS Objects?</vt:lpstr>
      <vt:lpstr>C-Store Performance</vt:lpstr>
      <vt:lpstr>Emulating a Column Store</vt:lpstr>
      <vt:lpstr>Two Emulation Approaches</vt:lpstr>
      <vt:lpstr>Bottom Line</vt:lpstr>
      <vt:lpstr>Problems with Traditional Executors</vt:lpstr>
      <vt:lpstr>Recommendations for Row-Store Designers</vt:lpstr>
      <vt:lpstr>Summary</vt:lpstr>
      <vt:lpstr>Plan questions</vt:lpstr>
      <vt:lpstr>Study Break</vt:lpstr>
      <vt:lpstr>PowerPoint Presentation</vt:lpstr>
      <vt:lpstr>Sort Merge Join</vt:lpstr>
      <vt:lpstr>Example</vt:lpstr>
      <vt:lpstr>Example</vt:lpstr>
      <vt:lpstr>Example</vt:lpstr>
      <vt:lpstr>Example</vt:lpstr>
      <vt:lpstr>Example</vt:lpstr>
      <vt:lpstr>Example</vt:lpstr>
      <vt:lpstr>Example</vt:lpstr>
      <vt:lpstr>Example</vt:lpstr>
      <vt:lpstr>Simple Hash</vt:lpstr>
      <vt:lpstr>Simple Hash I/O Analysis</vt:lpstr>
      <vt:lpstr>Grace Hash</vt:lpstr>
      <vt:lpstr>Example</vt:lpstr>
      <vt:lpstr>Example</vt:lpstr>
      <vt:lpstr>Example</vt:lpstr>
      <vt:lpstr>Example</vt:lpstr>
      <vt:lpstr>Example</vt:lpstr>
      <vt:lpstr>Example</vt:lpstr>
      <vt:lpstr>Example</vt:lpstr>
      <vt:lpstr>Example</vt:lpstr>
      <vt:lpstr>Example</vt:lpstr>
      <vt:lpstr>Example</vt:lpstr>
      <vt:lpstr>Example</vt:lpstr>
      <vt:lpstr>Example</vt:lpstr>
      <vt:lpstr>Example</vt:lpstr>
      <vt:lpstr>Example</vt:lpstr>
      <vt:lpstr>Example</vt:lpstr>
      <vt:lpstr>Example</vt:lpstr>
      <vt:lpstr>Example</vt:lpstr>
      <vt:lpstr>Example</vt:lpstr>
      <vt:lpstr>Example</vt:lpstr>
      <vt:lpstr>Example</vt:lpstr>
      <vt:lpstr>Example</vt:lpstr>
      <vt:lpstr>Example</vt:lpstr>
      <vt:lpstr>Example</vt:lpstr>
      <vt:lpstr>Example</vt:lpstr>
      <vt:lpstr>Example</vt:lpstr>
      <vt:lpstr>Example</vt:lpstr>
      <vt:lpstr>Example</vt:lpstr>
      <vt:lpstr>Example</vt:lpstr>
      <vt:lpstr>Summary</vt:lpstr>
    </vt:vector>
  </TitlesOfParts>
  <Company>MIT</Company>
  <LinksUpToDate>false</LinksUpToDate>
  <SharedDoc>false</SharedDoc>
  <HyperlinksChanged>false</HyperlinksChanged>
  <AppVersion>15.0038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6.830 Lecture 8</dc:title>
  <dc:creator>Sam Madden</dc:creator>
  <cp:lastModifiedBy>Samuel R Madden</cp:lastModifiedBy>
  <cp:revision>13</cp:revision>
  <dcterms:created xsi:type="dcterms:W3CDTF">2014-09-29T13:04:27Z</dcterms:created>
  <dcterms:modified xsi:type="dcterms:W3CDTF">2017-10-02T16:07:49Z</dcterms:modified>
</cp:coreProperties>
</file>

<file path=docProps/thumbnail.jpeg>
</file>